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9" r:id="rId2"/>
    <p:sldId id="261" r:id="rId3"/>
    <p:sldId id="262" r:id="rId4"/>
    <p:sldId id="264" r:id="rId5"/>
    <p:sldId id="265" r:id="rId6"/>
    <p:sldId id="256" r:id="rId7"/>
    <p:sldId id="258" r:id="rId8"/>
    <p:sldId id="257" r:id="rId9"/>
  </p:sldIdLst>
  <p:sldSz cx="12192000" cy="6858000"/>
  <p:notesSz cx="6858000" cy="9144000"/>
  <p:embeddedFontLst>
    <p:embeddedFont>
      <p:font typeface="Segoe UI Light" panose="020B0502040204020203" pitchFamily="34" charset="0"/>
      <p:regular r:id="rId10"/>
      <p:italic r:id="rId11"/>
    </p:embeddedFont>
    <p:embeddedFont>
      <p:font typeface="Noto Sans KR Light" panose="020B0300000000000000" pitchFamily="34" charset="-127"/>
      <p:regular r:id="rId12"/>
    </p:embeddedFont>
    <p:embeddedFont>
      <p:font typeface="맑은 고딕" panose="020B0503020000020004" pitchFamily="50" charset="-127"/>
      <p:regular r:id="rId13"/>
      <p:bold r:id="rId14"/>
    </p:embeddedFont>
    <p:embeddedFont>
      <p:font typeface="Candara Light" panose="020E0502030303020204" pitchFamily="34" charset="0"/>
      <p:regular r:id="rId15"/>
      <p:italic r:id="rId16"/>
    </p:embeddedFont>
    <p:embeddedFont>
      <p:font typeface="Noto Sans KR Thin" panose="020B0200000000000000" pitchFamily="34" charset="-127"/>
      <p:regular r:id="rId17"/>
    </p:embeddedFont>
    <p:embeddedFont>
      <p:font typeface="THE정고딕110" panose="02020603020101020101" pitchFamily="18" charset="-127"/>
      <p:regular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안" id="{E35B398F-435E-4EBE-A72F-58C1B0B2A0B5}">
          <p14:sldIdLst>
            <p14:sldId id="259"/>
            <p14:sldId id="261"/>
            <p14:sldId id="262"/>
            <p14:sldId id="264"/>
            <p14:sldId id="265"/>
          </p14:sldIdLst>
        </p14:section>
        <p14:section name="2안" id="{7004EA7A-4923-4FC7-87FD-A3A4602CE067}">
          <p14:sldIdLst>
            <p14:sldId id="256"/>
          </p14:sldIdLst>
        </p14:section>
        <p14:section name="이미지" id="{AD43454F-5CE4-4693-A933-FFEF11F8CDCD}">
          <p14:sldIdLst>
            <p14:sldId id="258"/>
          </p14:sldIdLst>
        </p14:section>
        <p14:section name="전" id="{E0DF8169-2DB8-429B-9B6C-D5EB338DB02E}">
          <p14:sldIdLst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8383"/>
    <a:srgbClr val="757575"/>
    <a:srgbClr val="A9A9A9"/>
    <a:srgbClr val="A7A7A7"/>
    <a:srgbClr val="B6B6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12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456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1DA8D-E1DF-42A6-A9B3-5BDB14FC9D31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13626-E43E-4C70-AE19-B5E5356C84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648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1DA8D-E1DF-42A6-A9B3-5BDB14FC9D31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13626-E43E-4C70-AE19-B5E5356C84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34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1DA8D-E1DF-42A6-A9B3-5BDB14FC9D31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13626-E43E-4C70-AE19-B5E5356C84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341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1DA8D-E1DF-42A6-A9B3-5BDB14FC9D31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13626-E43E-4C70-AE19-B5E5356C84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992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1DA8D-E1DF-42A6-A9B3-5BDB14FC9D31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13626-E43E-4C70-AE19-B5E5356C84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093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1DA8D-E1DF-42A6-A9B3-5BDB14FC9D31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13626-E43E-4C70-AE19-B5E5356C84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102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1DA8D-E1DF-42A6-A9B3-5BDB14FC9D31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13626-E43E-4C70-AE19-B5E5356C84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24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1DA8D-E1DF-42A6-A9B3-5BDB14FC9D31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13626-E43E-4C70-AE19-B5E5356C84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801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1DA8D-E1DF-42A6-A9B3-5BDB14FC9D31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13626-E43E-4C70-AE19-B5E5356C84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075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1DA8D-E1DF-42A6-A9B3-5BDB14FC9D31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13626-E43E-4C70-AE19-B5E5356C84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332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1DA8D-E1DF-42A6-A9B3-5BDB14FC9D31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13626-E43E-4C70-AE19-B5E5356C84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030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81DA8D-E1DF-42A6-A9B3-5BDB14FC9D31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13626-E43E-4C70-AE19-B5E5356C84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486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microsoft.com/office/2007/relationships/hdphoto" Target="../media/hdphoto6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8.png"/><Relationship Id="rId5" Type="http://schemas.microsoft.com/office/2007/relationships/hdphoto" Target="../media/hdphoto2.wdp"/><Relationship Id="rId15" Type="http://schemas.openxmlformats.org/officeDocument/2006/relationships/image" Target="../media/image6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microsoft.com/office/2007/relationships/hdphoto" Target="../media/hdphoto6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microsoft.com/office/2007/relationships/hdphoto" Target="../media/hdphoto2.wdp"/><Relationship Id="rId15" Type="http://schemas.openxmlformats.org/officeDocument/2006/relationships/image" Target="../media/image6.png"/><Relationship Id="rId10" Type="http://schemas.openxmlformats.org/officeDocument/2006/relationships/image" Target="../media/image7.png"/><Relationship Id="rId4" Type="http://schemas.openxmlformats.org/officeDocument/2006/relationships/image" Target="../media/image12.png"/><Relationship Id="rId9" Type="http://schemas.microsoft.com/office/2007/relationships/hdphoto" Target="../media/hdphoto4.wdp"/><Relationship Id="rId1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9.png"/><Relationship Id="rId2" Type="http://schemas.openxmlformats.org/officeDocument/2006/relationships/image" Target="../media/image13.png"/><Relationship Id="rId16" Type="http://schemas.microsoft.com/office/2007/relationships/hdphoto" Target="../media/hdphoto6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microsoft.com/office/2007/relationships/hdphoto" Target="../media/hdphoto2.wdp"/><Relationship Id="rId15" Type="http://schemas.openxmlformats.org/officeDocument/2006/relationships/image" Target="../media/image6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microsoft.com/office/2007/relationships/hdphoto" Target="../media/hdphoto5.wdp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image" Target="../media/image5.png"/><Relationship Id="rId2" Type="http://schemas.openxmlformats.org/officeDocument/2006/relationships/image" Target="../media/image14.pn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5" Type="http://schemas.microsoft.com/office/2007/relationships/hdphoto" Target="../media/hdphoto6.wdp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8.png"/><Relationship Id="rId1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5547978" y="-5"/>
            <a:ext cx="2726193" cy="6858005"/>
            <a:chOff x="5547978" y="-5"/>
            <a:chExt cx="2726193" cy="6858005"/>
          </a:xfrm>
        </p:grpSpPr>
        <p:sp>
          <p:nvSpPr>
            <p:cNvPr id="10" name="직사각형 9"/>
            <p:cNvSpPr/>
            <p:nvPr/>
          </p:nvSpPr>
          <p:spPr>
            <a:xfrm>
              <a:off x="6186578" y="0"/>
              <a:ext cx="2087593" cy="6858000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12" b="100000" l="0" r="100000">
                          <a14:foregroundMark x1="58370" y1="19804" x2="58370" y2="28292"/>
                          <a14:backgroundMark x1="8444" y1="42329" x2="1037" y2="50598"/>
                        </a14:backgroundRemoval>
                      </a14:imgEffect>
                      <a14:imgEffect>
                        <a14:brightnessContrast bright="-15000" contrast="-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7978" y="3339548"/>
              <a:ext cx="2591765" cy="3518452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 rot="16200000">
              <a:off x="2957362" y="3224058"/>
              <a:ext cx="6858001" cy="409875"/>
            </a:xfrm>
            <a:prstGeom prst="rect">
              <a:avLst/>
            </a:prstGeom>
            <a:gradFill>
              <a:gsLst>
                <a:gs pos="63000">
                  <a:schemeClr val="tx1">
                    <a:lumMod val="75000"/>
                    <a:lumOff val="25000"/>
                    <a:alpha val="30000"/>
                  </a:schemeClr>
                </a:gs>
                <a:gs pos="29000">
                  <a:schemeClr val="tx1">
                    <a:lumMod val="75000"/>
                    <a:lumOff val="25000"/>
                    <a:alpha val="50000"/>
                  </a:schemeClr>
                </a:gs>
                <a:gs pos="0">
                  <a:schemeClr val="tx1">
                    <a:lumMod val="75000"/>
                    <a:lumOff val="25000"/>
                    <a:alpha val="60000"/>
                  </a:schemeClr>
                </a:gs>
                <a:gs pos="93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3134813" y="-6"/>
            <a:ext cx="3064531" cy="6858006"/>
            <a:chOff x="3134813" y="-6"/>
            <a:chExt cx="3064531" cy="6858006"/>
          </a:xfrm>
        </p:grpSpPr>
        <p:sp>
          <p:nvSpPr>
            <p:cNvPr id="9" name="직사각형 8"/>
            <p:cNvSpPr/>
            <p:nvPr/>
          </p:nvSpPr>
          <p:spPr>
            <a:xfrm>
              <a:off x="4098985" y="0"/>
              <a:ext cx="2087593" cy="6858000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204" b="58953" l="10000" r="94250">
                          <a14:foregroundMark x1="42250" y1="9091" x2="31875" y2="41414"/>
                          <a14:foregroundMark x1="24750" y1="32966" x2="29625" y2="45546"/>
                          <a14:foregroundMark x1="31125" y1="50964" x2="77375" y2="50964"/>
                          <a14:foregroundMark x1="82375" y1="51423" x2="53875" y2="28558"/>
                          <a14:foregroundMark x1="30375" y1="53260" x2="77250" y2="53994"/>
                          <a14:foregroundMark x1="71250" y1="55739" x2="83625" y2="53076"/>
                          <a14:foregroundMark x1="78625" y1="56382" x2="28125" y2="54270"/>
                          <a14:foregroundMark x1="37250" y1="5877" x2="41375" y2="5877"/>
                          <a14:foregroundMark x1="40750" y1="5418" x2="44375" y2="6152"/>
                          <a14:foregroundMark x1="31375" y1="10468" x2="25125" y2="21671"/>
                          <a14:foregroundMark x1="53625" y1="11019" x2="59625" y2="22590"/>
                          <a14:foregroundMark x1="49125" y1="7713" x2="52125" y2="11203"/>
                          <a14:foregroundMark x1="45125" y1="5785" x2="46125" y2="6152"/>
                          <a14:foregroundMark x1="56375" y1="13958" x2="59000" y2="19376"/>
                          <a14:foregroundMark x1="48500" y1="6979" x2="50000" y2="7713"/>
                          <a14:foregroundMark x1="25125" y1="16253" x2="21875" y2="22681"/>
                          <a14:foregroundMark x1="59500" y1="23691" x2="58875" y2="25895"/>
                          <a14:foregroundMark x1="59875" y1="23324" x2="60625" y2="25895"/>
                          <a14:foregroundMark x1="32000" y1="8081" x2="27000" y2="13131"/>
                          <a14:foregroundMark x1="42000" y1="18090" x2="46250" y2="8264"/>
                          <a14:backgroundMark x1="58625" y1="6887" x2="91375" y2="44720"/>
                          <a14:backgroundMark x1="39375" y1="56382" x2="57625" y2="58678"/>
                          <a14:backgroundMark x1="17250" y1="32691" x2="17000" y2="36088"/>
                          <a14:backgroundMark x1="17625" y1="32415" x2="17750" y2="36364"/>
                        </a14:backgroundRemoval>
                      </a14:imgEffect>
                      <a14:imgEffect>
                        <a14:brightnessContrast bright="-8000"/>
                      </a14:imgEffect>
                    </a14:imgLayer>
                  </a14:imgProps>
                </a:ext>
              </a:extLst>
            </a:blip>
            <a:srcRect l="10788" r="29179" b="50653"/>
            <a:stretch/>
          </p:blipFill>
          <p:spPr>
            <a:xfrm>
              <a:off x="3134813" y="3295015"/>
              <a:ext cx="3064531" cy="3562985"/>
            </a:xfrm>
            <a:prstGeom prst="rect">
              <a:avLst/>
            </a:prstGeom>
          </p:spPr>
        </p:pic>
        <p:sp>
          <p:nvSpPr>
            <p:cNvPr id="32" name="직사각형 31"/>
            <p:cNvSpPr/>
            <p:nvPr/>
          </p:nvSpPr>
          <p:spPr>
            <a:xfrm rot="16200000">
              <a:off x="873168" y="3224057"/>
              <a:ext cx="6858001" cy="409875"/>
            </a:xfrm>
            <a:prstGeom prst="rect">
              <a:avLst/>
            </a:prstGeom>
            <a:gradFill>
              <a:gsLst>
                <a:gs pos="63000">
                  <a:schemeClr val="tx1">
                    <a:lumMod val="75000"/>
                    <a:lumOff val="25000"/>
                    <a:alpha val="30000"/>
                  </a:schemeClr>
                </a:gs>
                <a:gs pos="29000">
                  <a:schemeClr val="tx1">
                    <a:lumMod val="75000"/>
                    <a:lumOff val="25000"/>
                    <a:alpha val="50000"/>
                  </a:schemeClr>
                </a:gs>
                <a:gs pos="0">
                  <a:schemeClr val="tx1">
                    <a:lumMod val="75000"/>
                    <a:lumOff val="25000"/>
                    <a:alpha val="60000"/>
                  </a:schemeClr>
                </a:gs>
                <a:gs pos="93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496626" y="-6"/>
            <a:ext cx="2602359" cy="6870706"/>
            <a:chOff x="1496626" y="-6"/>
            <a:chExt cx="2602359" cy="6870706"/>
          </a:xfrm>
        </p:grpSpPr>
        <p:sp>
          <p:nvSpPr>
            <p:cNvPr id="8" name="직사각형 7"/>
            <p:cNvSpPr/>
            <p:nvPr/>
          </p:nvSpPr>
          <p:spPr>
            <a:xfrm>
              <a:off x="2011392" y="0"/>
              <a:ext cx="2087593" cy="6858000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 descr="오일러 이미지 검색결과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953" b="100000" l="0" r="100000">
                          <a14:foregroundMark x1="40561" y1="21484" x2="33929" y2="13672"/>
                          <a14:foregroundMark x1="36735" y1="20508" x2="29592" y2="25195"/>
                          <a14:foregroundMark x1="32398" y1="18750" x2="28571" y2="25391"/>
                          <a14:foregroundMark x1="31122" y1="17773" x2="28571" y2="23242"/>
                          <a14:foregroundMark x1="30867" y1="17969" x2="28061" y2="22266"/>
                          <a14:backgroundMark x1="20153" y1="16016" x2="9184" y2="54492"/>
                          <a14:backgroundMark x1="27296" y1="53320" x2="4847" y2="65039"/>
                          <a14:backgroundMark x1="10714" y1="60547" x2="1020" y2="72461"/>
                          <a14:backgroundMark x1="5357" y1="64648" x2="0" y2="75391"/>
                        </a14:backgroundRemoval>
                      </a14:imgEffect>
                      <a14:imgEffect>
                        <a14:saturation sat="5000"/>
                      </a14:imgEffect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6626" y="3604429"/>
              <a:ext cx="2500739" cy="3266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직사각형 33"/>
            <p:cNvSpPr/>
            <p:nvPr/>
          </p:nvSpPr>
          <p:spPr>
            <a:xfrm rot="16200000">
              <a:off x="-1213784" y="3224057"/>
              <a:ext cx="6858001" cy="409875"/>
            </a:xfrm>
            <a:prstGeom prst="rect">
              <a:avLst/>
            </a:prstGeom>
            <a:gradFill>
              <a:gsLst>
                <a:gs pos="63000">
                  <a:schemeClr val="tx1">
                    <a:lumMod val="75000"/>
                    <a:lumOff val="25000"/>
                    <a:alpha val="30000"/>
                  </a:schemeClr>
                </a:gs>
                <a:gs pos="29000">
                  <a:schemeClr val="tx1">
                    <a:lumMod val="75000"/>
                    <a:lumOff val="25000"/>
                    <a:alpha val="50000"/>
                  </a:schemeClr>
                </a:gs>
                <a:gs pos="0">
                  <a:schemeClr val="tx1">
                    <a:lumMod val="75000"/>
                    <a:lumOff val="25000"/>
                    <a:alpha val="60000"/>
                  </a:schemeClr>
                </a:gs>
                <a:gs pos="93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-490684" y="-2481"/>
            <a:ext cx="2510444" cy="6885876"/>
            <a:chOff x="-499052" y="-2329"/>
            <a:chExt cx="2510444" cy="6885876"/>
          </a:xfrm>
        </p:grpSpPr>
        <p:sp>
          <p:nvSpPr>
            <p:cNvPr id="4" name="직사각형 3"/>
            <p:cNvSpPr/>
            <p:nvPr/>
          </p:nvSpPr>
          <p:spPr>
            <a:xfrm>
              <a:off x="-76201" y="0"/>
              <a:ext cx="2087593" cy="6858000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  <a14:imgEffect>
                        <a14:saturation sat="5000"/>
                      </a14:imgEffect>
                      <a14:imgEffect>
                        <a14:brightnessContrast bright="-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99052" y="3960793"/>
              <a:ext cx="2509622" cy="2922754"/>
            </a:xfrm>
            <a:prstGeom prst="rect">
              <a:avLst/>
            </a:prstGeom>
          </p:spPr>
        </p:pic>
        <p:sp>
          <p:nvSpPr>
            <p:cNvPr id="37" name="직사각형 36"/>
            <p:cNvSpPr/>
            <p:nvPr/>
          </p:nvSpPr>
          <p:spPr>
            <a:xfrm rot="16200000">
              <a:off x="-3242655" y="3221734"/>
              <a:ext cx="6858001" cy="409875"/>
            </a:xfrm>
            <a:prstGeom prst="rect">
              <a:avLst/>
            </a:prstGeom>
            <a:gradFill>
              <a:gsLst>
                <a:gs pos="63000">
                  <a:schemeClr val="tx1">
                    <a:lumMod val="75000"/>
                    <a:lumOff val="25000"/>
                    <a:alpha val="30000"/>
                  </a:schemeClr>
                </a:gs>
                <a:gs pos="29000">
                  <a:schemeClr val="tx1">
                    <a:lumMod val="75000"/>
                    <a:lumOff val="25000"/>
                    <a:alpha val="50000"/>
                  </a:schemeClr>
                </a:gs>
                <a:gs pos="0">
                  <a:schemeClr val="tx1">
                    <a:lumMod val="75000"/>
                    <a:lumOff val="25000"/>
                    <a:alpha val="60000"/>
                  </a:schemeClr>
                </a:gs>
                <a:gs pos="93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-85988" y="12774"/>
            <a:ext cx="8353301" cy="6855520"/>
          </a:xfrm>
          <a:prstGeom prst="rect">
            <a:avLst/>
          </a:prstGeom>
          <a:gradFill flip="none" rotWithShape="1">
            <a:gsLst>
              <a:gs pos="67000">
                <a:schemeClr val="tx1">
                  <a:alpha val="30000"/>
                </a:schemeClr>
              </a:gs>
              <a:gs pos="20000">
                <a:srgbClr val="585858">
                  <a:alpha val="10000"/>
                </a:srgbClr>
              </a:gs>
              <a:gs pos="43000">
                <a:schemeClr val="tx1">
                  <a:alpha val="20000"/>
                </a:schemeClr>
              </a:gs>
              <a:gs pos="100000">
                <a:schemeClr val="tx1">
                  <a:lumMod val="95000"/>
                  <a:lumOff val="5000"/>
                  <a:alpha val="50000"/>
                </a:schemeClr>
              </a:gs>
              <a:gs pos="0">
                <a:schemeClr val="bg1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321044" y="710155"/>
            <a:ext cx="66456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85000"/>
                  </a:schemeClr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PHYSICS</a:t>
            </a:r>
            <a:endParaRPr lang="ko-KR" altLang="en-US" sz="4800" dirty="0">
              <a:solidFill>
                <a:schemeClr val="bg1">
                  <a:lumMod val="85000"/>
                </a:schemeClr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713156" y="745653"/>
            <a:ext cx="55666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bg1">
                    <a:lumMod val="85000"/>
                  </a:schemeClr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COMPUTER</a:t>
            </a:r>
            <a:endParaRPr lang="ko-KR" altLang="en-US" sz="4000" dirty="0">
              <a:solidFill>
                <a:schemeClr val="bg1">
                  <a:lumMod val="85000"/>
                </a:schemeClr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541120" y="710155"/>
            <a:ext cx="62588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1">
                    <a:lumMod val="85000"/>
                  </a:schemeClr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CHEMISTRY</a:t>
            </a:r>
            <a:endParaRPr lang="ko-KR" altLang="en-US" sz="4400" dirty="0">
              <a:solidFill>
                <a:schemeClr val="bg1">
                  <a:lumMod val="85000"/>
                </a:schemeClr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529361" y="715848"/>
            <a:ext cx="54582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bg1">
                    <a:lumMod val="85000"/>
                  </a:schemeClr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MATHEMATICS</a:t>
            </a:r>
            <a:endParaRPr lang="ko-KR" altLang="en-US" sz="3600" dirty="0">
              <a:solidFill>
                <a:schemeClr val="bg1">
                  <a:lumMod val="85000"/>
                </a:schemeClr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9006564" y="3140968"/>
            <a:ext cx="2413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9006564" y="3708955"/>
            <a:ext cx="2413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987123" y="927100"/>
            <a:ext cx="461665" cy="923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641403" y="197552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600" dirty="0" smtClean="0">
                <a:latin typeface="Arial" panose="020B0604020202020204" pitchFamily="34" charset="0"/>
                <a:ea typeface="Noto Sans KR Light" panose="020B0300000000000000" pitchFamily="34" charset="-127"/>
                <a:cs typeface="Arial" panose="020B0604020202020204" pitchFamily="34" charset="0"/>
              </a:rPr>
              <a:t>LOGIN</a:t>
            </a:r>
            <a:endParaRPr lang="ko-KR" altLang="en-US" spc="600" dirty="0">
              <a:latin typeface="Arial" panose="020B0604020202020204" pitchFamily="34" charset="0"/>
              <a:ea typeface="Noto Sans KR Light" panose="020B03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01506" y="2838918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300" dirty="0" smtClean="0">
                <a:latin typeface="Candara Light" panose="020E0502030303020204" pitchFamily="34" charset="0"/>
                <a:ea typeface="THE정고딕110" panose="02020603020101020101" pitchFamily="18" charset="-127"/>
                <a:cs typeface="Arial" panose="020B0604020202020204" pitchFamily="34" charset="0"/>
              </a:rPr>
              <a:t>ID</a:t>
            </a:r>
            <a:endParaRPr lang="ko-KR" altLang="en-US" sz="1200" spc="300" dirty="0">
              <a:latin typeface="Candara Light" panose="020E0502030303020204" pitchFamily="34" charset="0"/>
              <a:ea typeface="THE정고딕110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963406" y="3402493"/>
            <a:ext cx="413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Candara Light" panose="020E0502030303020204" pitchFamily="34" charset="0"/>
                <a:ea typeface="THE정고딕110" panose="02020603020101020101" pitchFamily="18" charset="-127"/>
                <a:cs typeface="Arial" panose="020B0604020202020204" pitchFamily="34" charset="0"/>
              </a:rPr>
              <a:t>PW</a:t>
            </a:r>
            <a:endParaRPr lang="ko-KR" altLang="en-US" sz="1200" dirty="0">
              <a:latin typeface="Candara Light" panose="020E0502030303020204" pitchFamily="34" charset="0"/>
              <a:ea typeface="THE정고딕110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99"/>
            <a:ext cx="12185147" cy="665921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84881" y="257175"/>
            <a:ext cx="219780" cy="133350"/>
            <a:chOff x="184881" y="257175"/>
            <a:chExt cx="219780" cy="133350"/>
          </a:xfrm>
        </p:grpSpPr>
        <p:cxnSp>
          <p:nvCxnSpPr>
            <p:cNvPr id="51" name="직선 연결선 50"/>
            <p:cNvCxnSpPr/>
            <p:nvPr/>
          </p:nvCxnSpPr>
          <p:spPr>
            <a:xfrm>
              <a:off x="184881" y="257175"/>
              <a:ext cx="21978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184881" y="323850"/>
              <a:ext cx="21978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184881" y="390525"/>
              <a:ext cx="21978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/>
          <p:cNvSpPr txBox="1"/>
          <p:nvPr/>
        </p:nvSpPr>
        <p:spPr>
          <a:xfrm>
            <a:off x="9940133" y="3843438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latin typeface="THE정고딕110" panose="02020603020101020101" pitchFamily="18" charset="-127"/>
                <a:ea typeface="THE정고딕110" panose="02020603020101020101" pitchFamily="18" charset="-127"/>
                <a:cs typeface="Arial" panose="020B0604020202020204" pitchFamily="34" charset="0"/>
              </a:rPr>
              <a:t>회원가입</a:t>
            </a:r>
            <a:endParaRPr lang="ko-KR" altLang="en-US" sz="1050" dirty="0">
              <a:latin typeface="THE정고딕110" panose="02020603020101020101" pitchFamily="18" charset="-127"/>
              <a:ea typeface="THE정고딕110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822110" y="4088477"/>
            <a:ext cx="9348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latin typeface="THE정고딕110" panose="02020603020101020101" pitchFamily="18" charset="-127"/>
                <a:ea typeface="THE정고딕110" panose="02020603020101020101" pitchFamily="18" charset="-127"/>
                <a:cs typeface="Arial" panose="020B0604020202020204" pitchFamily="34" charset="0"/>
              </a:rPr>
              <a:t>내 계정 찾기</a:t>
            </a:r>
            <a:endParaRPr lang="ko-KR" altLang="en-US" sz="1050" dirty="0">
              <a:latin typeface="THE정고딕110" panose="02020603020101020101" pitchFamily="18" charset="-127"/>
              <a:ea typeface="THE정고딕110" panose="02020603020101020101" pitchFamily="18" charset="-127"/>
              <a:cs typeface="Arial" panose="020B0604020202020204" pitchFamily="34" charset="0"/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93424" y="148780"/>
            <a:ext cx="405836" cy="405836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519" b="89961" l="3725" r="9548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749254" y="158795"/>
            <a:ext cx="475492" cy="411628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7561269" y="4468438"/>
            <a:ext cx="3141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>
                    <a:lumMod val="85000"/>
                  </a:schemeClr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SCIENCE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675" y="6303531"/>
            <a:ext cx="215481" cy="216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878" y="6297632"/>
            <a:ext cx="238391" cy="216000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638" y="6318070"/>
            <a:ext cx="247155" cy="1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69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5547978" y="-5"/>
            <a:ext cx="2726193" cy="6858005"/>
            <a:chOff x="5547978" y="-5"/>
            <a:chExt cx="2726193" cy="6858005"/>
          </a:xfrm>
        </p:grpSpPr>
        <p:sp>
          <p:nvSpPr>
            <p:cNvPr id="10" name="직사각형 9"/>
            <p:cNvSpPr/>
            <p:nvPr/>
          </p:nvSpPr>
          <p:spPr>
            <a:xfrm>
              <a:off x="6186578" y="0"/>
              <a:ext cx="2087593" cy="6858000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12" b="100000" l="0" r="100000">
                          <a14:foregroundMark x1="58370" y1="19804" x2="58370" y2="28292"/>
                          <a14:backgroundMark x1="8444" y1="42329" x2="1037" y2="50598"/>
                        </a14:backgroundRemoval>
                      </a14:imgEffect>
                      <a14:imgEffect>
                        <a14:brightnessContrast bright="-15000" contrast="-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7978" y="3339548"/>
              <a:ext cx="2591765" cy="3518452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 rot="16200000">
              <a:off x="2957362" y="3224058"/>
              <a:ext cx="6858001" cy="409875"/>
            </a:xfrm>
            <a:prstGeom prst="rect">
              <a:avLst/>
            </a:prstGeom>
            <a:gradFill>
              <a:gsLst>
                <a:gs pos="63000">
                  <a:schemeClr val="tx1">
                    <a:lumMod val="75000"/>
                    <a:lumOff val="25000"/>
                    <a:alpha val="30000"/>
                  </a:schemeClr>
                </a:gs>
                <a:gs pos="29000">
                  <a:schemeClr val="tx1">
                    <a:lumMod val="75000"/>
                    <a:lumOff val="25000"/>
                    <a:alpha val="50000"/>
                  </a:schemeClr>
                </a:gs>
                <a:gs pos="0">
                  <a:schemeClr val="tx1">
                    <a:lumMod val="75000"/>
                    <a:lumOff val="25000"/>
                    <a:alpha val="60000"/>
                  </a:schemeClr>
                </a:gs>
                <a:gs pos="93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3317280" y="-6"/>
            <a:ext cx="3064531" cy="6858006"/>
            <a:chOff x="3134813" y="-6"/>
            <a:chExt cx="3064531" cy="6858006"/>
          </a:xfrm>
        </p:grpSpPr>
        <p:sp>
          <p:nvSpPr>
            <p:cNvPr id="9" name="직사각형 8"/>
            <p:cNvSpPr/>
            <p:nvPr/>
          </p:nvSpPr>
          <p:spPr>
            <a:xfrm>
              <a:off x="4098985" y="0"/>
              <a:ext cx="2087593" cy="6858000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204" b="58953" l="10000" r="94250">
                          <a14:foregroundMark x1="42250" y1="9091" x2="31875" y2="41414"/>
                          <a14:foregroundMark x1="24750" y1="32966" x2="29625" y2="45546"/>
                          <a14:foregroundMark x1="31125" y1="50964" x2="77375" y2="50964"/>
                          <a14:foregroundMark x1="82375" y1="51423" x2="53875" y2="28558"/>
                          <a14:foregroundMark x1="30375" y1="53260" x2="77250" y2="53994"/>
                          <a14:foregroundMark x1="71250" y1="55739" x2="83625" y2="53076"/>
                          <a14:foregroundMark x1="78625" y1="56382" x2="28125" y2="54270"/>
                          <a14:foregroundMark x1="37250" y1="5877" x2="41375" y2="5877"/>
                          <a14:foregroundMark x1="40750" y1="5418" x2="44375" y2="6152"/>
                          <a14:foregroundMark x1="31375" y1="10468" x2="25125" y2="21671"/>
                          <a14:foregroundMark x1="53625" y1="11019" x2="59625" y2="22590"/>
                          <a14:foregroundMark x1="49125" y1="7713" x2="52125" y2="11203"/>
                          <a14:foregroundMark x1="45125" y1="5785" x2="46125" y2="6152"/>
                          <a14:foregroundMark x1="56375" y1="13958" x2="59000" y2="19376"/>
                          <a14:foregroundMark x1="48500" y1="6979" x2="50000" y2="7713"/>
                          <a14:foregroundMark x1="25125" y1="16253" x2="21875" y2="22681"/>
                          <a14:foregroundMark x1="59500" y1="23691" x2="58875" y2="25895"/>
                          <a14:foregroundMark x1="59875" y1="23324" x2="60625" y2="25895"/>
                          <a14:foregroundMark x1="32000" y1="8081" x2="27000" y2="13131"/>
                          <a14:foregroundMark x1="42000" y1="18090" x2="46250" y2="8264"/>
                          <a14:backgroundMark x1="58625" y1="6887" x2="91375" y2="44720"/>
                          <a14:backgroundMark x1="39375" y1="56382" x2="57625" y2="58678"/>
                          <a14:backgroundMark x1="17250" y1="32691" x2="17000" y2="36088"/>
                          <a14:backgroundMark x1="17625" y1="32415" x2="17750" y2="36364"/>
                        </a14:backgroundRemoval>
                      </a14:imgEffect>
                      <a14:imgEffect>
                        <a14:brightnessContrast bright="-8000"/>
                      </a14:imgEffect>
                    </a14:imgLayer>
                  </a14:imgProps>
                </a:ext>
              </a:extLst>
            </a:blip>
            <a:srcRect l="10788" r="29179" b="50653"/>
            <a:stretch/>
          </p:blipFill>
          <p:spPr>
            <a:xfrm>
              <a:off x="3134813" y="3295015"/>
              <a:ext cx="3064531" cy="3562985"/>
            </a:xfrm>
            <a:prstGeom prst="rect">
              <a:avLst/>
            </a:prstGeom>
          </p:spPr>
        </p:pic>
        <p:sp>
          <p:nvSpPr>
            <p:cNvPr id="32" name="직사각형 31"/>
            <p:cNvSpPr/>
            <p:nvPr/>
          </p:nvSpPr>
          <p:spPr>
            <a:xfrm rot="16200000">
              <a:off x="873168" y="3224057"/>
              <a:ext cx="6858001" cy="409875"/>
            </a:xfrm>
            <a:prstGeom prst="rect">
              <a:avLst/>
            </a:prstGeom>
            <a:gradFill>
              <a:gsLst>
                <a:gs pos="63000">
                  <a:schemeClr val="tx1">
                    <a:lumMod val="75000"/>
                    <a:lumOff val="25000"/>
                    <a:alpha val="30000"/>
                  </a:schemeClr>
                </a:gs>
                <a:gs pos="29000">
                  <a:schemeClr val="tx1">
                    <a:lumMod val="75000"/>
                    <a:lumOff val="25000"/>
                    <a:alpha val="50000"/>
                  </a:schemeClr>
                </a:gs>
                <a:gs pos="0">
                  <a:schemeClr val="tx1">
                    <a:lumMod val="75000"/>
                    <a:lumOff val="25000"/>
                    <a:alpha val="60000"/>
                  </a:schemeClr>
                </a:gs>
                <a:gs pos="93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833310" y="0"/>
            <a:ext cx="2602359" cy="6870706"/>
            <a:chOff x="1496626" y="-6"/>
            <a:chExt cx="2602359" cy="6870706"/>
          </a:xfrm>
        </p:grpSpPr>
        <p:sp>
          <p:nvSpPr>
            <p:cNvPr id="8" name="직사각형 7"/>
            <p:cNvSpPr/>
            <p:nvPr/>
          </p:nvSpPr>
          <p:spPr>
            <a:xfrm>
              <a:off x="2011392" y="0"/>
              <a:ext cx="2087593" cy="6858000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 descr="오일러 이미지 검색결과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953" b="100000" l="0" r="100000">
                          <a14:foregroundMark x1="40561" y1="21484" x2="33929" y2="13672"/>
                          <a14:foregroundMark x1="36735" y1="20508" x2="29592" y2="25195"/>
                          <a14:foregroundMark x1="32398" y1="18750" x2="28571" y2="25391"/>
                          <a14:foregroundMark x1="31122" y1="17773" x2="28571" y2="23242"/>
                          <a14:foregroundMark x1="30867" y1="17969" x2="28061" y2="22266"/>
                          <a14:backgroundMark x1="20153" y1="16016" x2="9184" y2="54492"/>
                          <a14:backgroundMark x1="27296" y1="53320" x2="4847" y2="65039"/>
                          <a14:backgroundMark x1="10714" y1="60547" x2="1020" y2="72461"/>
                          <a14:backgroundMark x1="5357" y1="64648" x2="0" y2="75391"/>
                        </a14:backgroundRemoval>
                      </a14:imgEffect>
                      <a14:imgEffect>
                        <a14:saturation sat="5000"/>
                      </a14:imgEffect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6626" y="3604429"/>
              <a:ext cx="2500739" cy="3266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직사각형 33"/>
            <p:cNvSpPr/>
            <p:nvPr/>
          </p:nvSpPr>
          <p:spPr>
            <a:xfrm rot="16200000">
              <a:off x="-1213784" y="3224057"/>
              <a:ext cx="6858001" cy="409875"/>
            </a:xfrm>
            <a:prstGeom prst="rect">
              <a:avLst/>
            </a:prstGeom>
            <a:gradFill>
              <a:gsLst>
                <a:gs pos="63000">
                  <a:schemeClr val="tx1">
                    <a:lumMod val="75000"/>
                    <a:lumOff val="25000"/>
                    <a:alpha val="30000"/>
                  </a:schemeClr>
                </a:gs>
                <a:gs pos="29000">
                  <a:schemeClr val="tx1">
                    <a:lumMod val="75000"/>
                    <a:lumOff val="25000"/>
                    <a:alpha val="50000"/>
                  </a:schemeClr>
                </a:gs>
                <a:gs pos="0">
                  <a:schemeClr val="tx1">
                    <a:lumMod val="75000"/>
                    <a:lumOff val="25000"/>
                    <a:alpha val="60000"/>
                  </a:schemeClr>
                </a:gs>
                <a:gs pos="93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-593695" y="-1150959"/>
            <a:ext cx="3022321" cy="8034355"/>
            <a:chOff x="-587635" y="-25547"/>
            <a:chExt cx="2599027" cy="6909095"/>
          </a:xfrm>
        </p:grpSpPr>
        <p:sp>
          <p:nvSpPr>
            <p:cNvPr id="4" name="직사각형 3"/>
            <p:cNvSpPr/>
            <p:nvPr/>
          </p:nvSpPr>
          <p:spPr>
            <a:xfrm>
              <a:off x="-76201" y="0"/>
              <a:ext cx="2087593" cy="6858001"/>
            </a:xfrm>
            <a:prstGeom prst="rect">
              <a:avLst/>
            </a:prstGeom>
            <a:gradFill>
              <a:gsLst>
                <a:gs pos="67000">
                  <a:schemeClr val="bg1">
                    <a:lumMod val="75000"/>
                  </a:schemeClr>
                </a:gs>
                <a:gs pos="20000">
                  <a:schemeClr val="bg1">
                    <a:lumMod val="95000"/>
                  </a:schemeClr>
                </a:gs>
                <a:gs pos="29292">
                  <a:srgbClr val="E8E8E8"/>
                </a:gs>
                <a:gs pos="43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  <a:gs pos="0">
                  <a:schemeClr val="bg1"/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  <a14:imgEffect>
                        <a14:saturation sat="2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7635" y="3857626"/>
              <a:ext cx="2598206" cy="3025922"/>
            </a:xfrm>
            <a:prstGeom prst="rect">
              <a:avLst/>
            </a:prstGeom>
          </p:spPr>
        </p:pic>
        <p:sp>
          <p:nvSpPr>
            <p:cNvPr id="37" name="직사각형 36"/>
            <p:cNvSpPr/>
            <p:nvPr/>
          </p:nvSpPr>
          <p:spPr>
            <a:xfrm rot="16200000">
              <a:off x="-3295088" y="3192319"/>
              <a:ext cx="6858001" cy="422269"/>
            </a:xfrm>
            <a:prstGeom prst="rect">
              <a:avLst/>
            </a:prstGeom>
            <a:gradFill>
              <a:gsLst>
                <a:gs pos="63000">
                  <a:schemeClr val="tx1">
                    <a:lumMod val="75000"/>
                    <a:lumOff val="25000"/>
                    <a:alpha val="10000"/>
                  </a:schemeClr>
                </a:gs>
                <a:gs pos="29000">
                  <a:schemeClr val="tx1">
                    <a:lumMod val="75000"/>
                    <a:lumOff val="25000"/>
                    <a:alpha val="30000"/>
                  </a:schemeClr>
                </a:gs>
                <a:gs pos="0">
                  <a:schemeClr val="tx1">
                    <a:lumMod val="75000"/>
                    <a:lumOff val="25000"/>
                    <a:alpha val="40000"/>
                  </a:schemeClr>
                </a:gs>
                <a:gs pos="93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2441566" y="19725"/>
            <a:ext cx="5855167" cy="6850981"/>
          </a:xfrm>
          <a:prstGeom prst="rect">
            <a:avLst/>
          </a:prstGeom>
          <a:gradFill flip="none" rotWithShape="1">
            <a:gsLst>
              <a:gs pos="67000">
                <a:schemeClr val="tx1">
                  <a:alpha val="30000"/>
                </a:schemeClr>
              </a:gs>
              <a:gs pos="20000">
                <a:srgbClr val="585858">
                  <a:alpha val="10000"/>
                </a:srgbClr>
              </a:gs>
              <a:gs pos="43000">
                <a:schemeClr val="tx1">
                  <a:alpha val="20000"/>
                </a:schemeClr>
              </a:gs>
              <a:gs pos="100000">
                <a:schemeClr val="tx1">
                  <a:lumMod val="95000"/>
                  <a:lumOff val="5000"/>
                  <a:alpha val="50000"/>
                </a:schemeClr>
              </a:gs>
              <a:gs pos="0">
                <a:schemeClr val="bg1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735118" y="710155"/>
            <a:ext cx="66456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16000"/>
                    </a:schemeClr>
                  </a:glow>
                  <a:outerShdw blurRad="2667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KR Thin" panose="020B0200000000000000" pitchFamily="34" charset="-127"/>
                <a:ea typeface="Noto Sans KR Thin" panose="020B0200000000000000" pitchFamily="34" charset="-127"/>
              </a:rPr>
              <a:t>PHYSICS</a:t>
            </a:r>
            <a:endParaRPr lang="ko-KR" altLang="en-US" sz="4800" dirty="0">
              <a:solidFill>
                <a:schemeClr val="bg1"/>
              </a:solidFill>
              <a:effectLst>
                <a:glow rad="63500">
                  <a:schemeClr val="accent3">
                    <a:satMod val="175000"/>
                    <a:alpha val="16000"/>
                  </a:schemeClr>
                </a:glow>
                <a:outerShdw blurRad="266700" sx="102000" sy="102000" algn="ctr" rotWithShape="0">
                  <a:prstClr val="black">
                    <a:alpha val="40000"/>
                  </a:prstClr>
                </a:outerShdw>
              </a:effectLst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713156" y="745653"/>
            <a:ext cx="55666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bg1">
                    <a:lumMod val="85000"/>
                  </a:schemeClr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COMPUTER</a:t>
            </a:r>
            <a:endParaRPr lang="ko-KR" altLang="en-US" sz="4000" dirty="0">
              <a:solidFill>
                <a:schemeClr val="bg1">
                  <a:lumMod val="85000"/>
                </a:schemeClr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742837" y="710155"/>
            <a:ext cx="62588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1">
                    <a:lumMod val="85000"/>
                  </a:schemeClr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CHEMISTRY</a:t>
            </a:r>
            <a:endParaRPr lang="ko-KR" altLang="en-US" sz="4400" dirty="0">
              <a:solidFill>
                <a:schemeClr val="bg1">
                  <a:lumMod val="85000"/>
                </a:schemeClr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943436" y="715848"/>
            <a:ext cx="54582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bg1">
                    <a:lumMod val="85000"/>
                  </a:schemeClr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MATHEMATICS</a:t>
            </a:r>
            <a:endParaRPr lang="ko-KR" altLang="en-US" sz="3600" dirty="0">
              <a:solidFill>
                <a:schemeClr val="bg1">
                  <a:lumMod val="85000"/>
                </a:schemeClr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9006564" y="3140968"/>
            <a:ext cx="2413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9006564" y="3708955"/>
            <a:ext cx="2413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987123" y="927100"/>
            <a:ext cx="461665" cy="923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641403" y="197552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600" dirty="0" smtClean="0">
                <a:latin typeface="Arial" panose="020B0604020202020204" pitchFamily="34" charset="0"/>
                <a:ea typeface="Noto Sans KR Light" panose="020B0300000000000000" pitchFamily="34" charset="-127"/>
                <a:cs typeface="Arial" panose="020B0604020202020204" pitchFamily="34" charset="0"/>
              </a:rPr>
              <a:t>LOGIN</a:t>
            </a:r>
            <a:endParaRPr lang="ko-KR" altLang="en-US" spc="600" dirty="0">
              <a:latin typeface="Arial" panose="020B0604020202020204" pitchFamily="34" charset="0"/>
              <a:ea typeface="Noto Sans KR Light" panose="020B03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01506" y="2838918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300" dirty="0" smtClean="0">
                <a:latin typeface="Candara Light" panose="020E0502030303020204" pitchFamily="34" charset="0"/>
                <a:ea typeface="THE정고딕110" panose="02020603020101020101" pitchFamily="18" charset="-127"/>
                <a:cs typeface="Arial" panose="020B0604020202020204" pitchFamily="34" charset="0"/>
              </a:rPr>
              <a:t>ID</a:t>
            </a:r>
            <a:endParaRPr lang="ko-KR" altLang="en-US" sz="1200" spc="300" dirty="0">
              <a:latin typeface="Candara Light" panose="020E0502030303020204" pitchFamily="34" charset="0"/>
              <a:ea typeface="THE정고딕110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963406" y="3402493"/>
            <a:ext cx="413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Candara Light" panose="020E0502030303020204" pitchFamily="34" charset="0"/>
                <a:ea typeface="THE정고딕110" panose="02020603020101020101" pitchFamily="18" charset="-127"/>
                <a:cs typeface="Arial" panose="020B0604020202020204" pitchFamily="34" charset="0"/>
              </a:rPr>
              <a:t>PW</a:t>
            </a:r>
            <a:endParaRPr lang="ko-KR" altLang="en-US" sz="1200" dirty="0">
              <a:latin typeface="Candara Light" panose="020E0502030303020204" pitchFamily="34" charset="0"/>
              <a:ea typeface="THE정고딕110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99"/>
            <a:ext cx="12185147" cy="665921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84881" y="257175"/>
            <a:ext cx="219780" cy="133350"/>
            <a:chOff x="184881" y="257175"/>
            <a:chExt cx="219780" cy="133350"/>
          </a:xfrm>
        </p:grpSpPr>
        <p:cxnSp>
          <p:nvCxnSpPr>
            <p:cNvPr id="51" name="직선 연결선 50"/>
            <p:cNvCxnSpPr/>
            <p:nvPr/>
          </p:nvCxnSpPr>
          <p:spPr>
            <a:xfrm>
              <a:off x="184881" y="257175"/>
              <a:ext cx="21978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184881" y="323850"/>
              <a:ext cx="21978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184881" y="390525"/>
              <a:ext cx="21978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/>
          <p:cNvSpPr txBox="1"/>
          <p:nvPr/>
        </p:nvSpPr>
        <p:spPr>
          <a:xfrm>
            <a:off x="9940133" y="3843438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latin typeface="THE정고딕110" panose="02020603020101020101" pitchFamily="18" charset="-127"/>
                <a:ea typeface="THE정고딕110" panose="02020603020101020101" pitchFamily="18" charset="-127"/>
                <a:cs typeface="Arial" panose="020B0604020202020204" pitchFamily="34" charset="0"/>
              </a:rPr>
              <a:t>회원가입</a:t>
            </a:r>
            <a:endParaRPr lang="ko-KR" altLang="en-US" sz="1050" dirty="0">
              <a:latin typeface="THE정고딕110" panose="02020603020101020101" pitchFamily="18" charset="-127"/>
              <a:ea typeface="THE정고딕110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822110" y="4088477"/>
            <a:ext cx="9348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latin typeface="THE정고딕110" panose="02020603020101020101" pitchFamily="18" charset="-127"/>
                <a:ea typeface="THE정고딕110" panose="02020603020101020101" pitchFamily="18" charset="-127"/>
                <a:cs typeface="Arial" panose="020B0604020202020204" pitchFamily="34" charset="0"/>
              </a:rPr>
              <a:t>내 계정 찾기</a:t>
            </a:r>
            <a:endParaRPr lang="ko-KR" altLang="en-US" sz="1050" dirty="0">
              <a:latin typeface="THE정고딕110" panose="02020603020101020101" pitchFamily="18" charset="-127"/>
              <a:ea typeface="THE정고딕110" panose="02020603020101020101" pitchFamily="18" charset="-127"/>
              <a:cs typeface="Arial" panose="020B0604020202020204" pitchFamily="34" charset="0"/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93424" y="148780"/>
            <a:ext cx="405836" cy="405836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519" b="89961" l="3725" r="9548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749254" y="158795"/>
            <a:ext cx="475492" cy="411628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7561269" y="4468438"/>
            <a:ext cx="3141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>
                    <a:lumMod val="85000"/>
                  </a:schemeClr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SCIENCE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675" y="6303531"/>
            <a:ext cx="215481" cy="216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878" y="6297632"/>
            <a:ext cx="238391" cy="216000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638" y="6318070"/>
            <a:ext cx="247155" cy="190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678" y="6559380"/>
            <a:ext cx="9909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1">
                    <a:lumMod val="95000"/>
                  </a:schemeClr>
                </a:solidFill>
                <a:latin typeface="Candara Light" panose="020E0502030303020204" pitchFamily="34" charset="0"/>
                <a:cs typeface="Segoe UI Light" panose="020B0502040204020203" pitchFamily="34" charset="0"/>
              </a:rPr>
              <a:t>Isaac Newton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latin typeface="Candara Light" panose="020E0502030303020204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88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5547978" y="-5"/>
            <a:ext cx="2726193" cy="6858005"/>
            <a:chOff x="5547978" y="-5"/>
            <a:chExt cx="2726193" cy="6858005"/>
          </a:xfrm>
        </p:grpSpPr>
        <p:sp>
          <p:nvSpPr>
            <p:cNvPr id="10" name="직사각형 9"/>
            <p:cNvSpPr/>
            <p:nvPr/>
          </p:nvSpPr>
          <p:spPr>
            <a:xfrm>
              <a:off x="6186578" y="0"/>
              <a:ext cx="2087593" cy="6858000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12" b="100000" l="0" r="100000">
                          <a14:foregroundMark x1="58370" y1="19804" x2="58370" y2="28292"/>
                          <a14:backgroundMark x1="8444" y1="42329" x2="1037" y2="50598"/>
                        </a14:backgroundRemoval>
                      </a14:imgEffect>
                      <a14:imgEffect>
                        <a14:brightnessContrast bright="-15000" contrast="-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7978" y="3339548"/>
              <a:ext cx="2591765" cy="3518452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 rot="16200000">
              <a:off x="2957362" y="3224058"/>
              <a:ext cx="6858001" cy="409875"/>
            </a:xfrm>
            <a:prstGeom prst="rect">
              <a:avLst/>
            </a:prstGeom>
            <a:gradFill>
              <a:gsLst>
                <a:gs pos="63000">
                  <a:schemeClr val="tx1">
                    <a:lumMod val="75000"/>
                    <a:lumOff val="25000"/>
                    <a:alpha val="30000"/>
                  </a:schemeClr>
                </a:gs>
                <a:gs pos="29000">
                  <a:schemeClr val="tx1">
                    <a:lumMod val="75000"/>
                    <a:lumOff val="25000"/>
                    <a:alpha val="50000"/>
                  </a:schemeClr>
                </a:gs>
                <a:gs pos="0">
                  <a:schemeClr val="tx1">
                    <a:lumMod val="75000"/>
                    <a:lumOff val="25000"/>
                    <a:alpha val="60000"/>
                  </a:schemeClr>
                </a:gs>
                <a:gs pos="93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3288377" y="-6"/>
            <a:ext cx="3064531" cy="6858006"/>
            <a:chOff x="3134813" y="-6"/>
            <a:chExt cx="3064531" cy="6858006"/>
          </a:xfrm>
        </p:grpSpPr>
        <p:sp>
          <p:nvSpPr>
            <p:cNvPr id="9" name="직사각형 8"/>
            <p:cNvSpPr/>
            <p:nvPr/>
          </p:nvSpPr>
          <p:spPr>
            <a:xfrm>
              <a:off x="4098985" y="0"/>
              <a:ext cx="2087593" cy="6858000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204" b="58953" l="10000" r="94250">
                          <a14:foregroundMark x1="42250" y1="9091" x2="31875" y2="41414"/>
                          <a14:foregroundMark x1="24750" y1="32966" x2="29625" y2="45546"/>
                          <a14:foregroundMark x1="31125" y1="50964" x2="77375" y2="50964"/>
                          <a14:foregroundMark x1="82375" y1="51423" x2="53875" y2="28558"/>
                          <a14:foregroundMark x1="30375" y1="53260" x2="77250" y2="53994"/>
                          <a14:foregroundMark x1="71250" y1="55739" x2="83625" y2="53076"/>
                          <a14:foregroundMark x1="78625" y1="56382" x2="28125" y2="54270"/>
                          <a14:foregroundMark x1="37250" y1="5877" x2="41375" y2="5877"/>
                          <a14:foregroundMark x1="40750" y1="5418" x2="44375" y2="6152"/>
                          <a14:foregroundMark x1="31375" y1="10468" x2="25125" y2="21671"/>
                          <a14:foregroundMark x1="53625" y1="11019" x2="59625" y2="22590"/>
                          <a14:foregroundMark x1="49125" y1="7713" x2="52125" y2="11203"/>
                          <a14:foregroundMark x1="45125" y1="5785" x2="46125" y2="6152"/>
                          <a14:foregroundMark x1="56375" y1="13958" x2="59000" y2="19376"/>
                          <a14:foregroundMark x1="48500" y1="6979" x2="50000" y2="7713"/>
                          <a14:foregroundMark x1="25125" y1="16253" x2="21875" y2="22681"/>
                          <a14:foregroundMark x1="59500" y1="23691" x2="58875" y2="25895"/>
                          <a14:foregroundMark x1="59875" y1="23324" x2="60625" y2="25895"/>
                          <a14:foregroundMark x1="32000" y1="8081" x2="27000" y2="13131"/>
                          <a14:foregroundMark x1="42000" y1="18090" x2="46250" y2="8264"/>
                          <a14:backgroundMark x1="58625" y1="6887" x2="91375" y2="44720"/>
                          <a14:backgroundMark x1="39375" y1="56382" x2="57625" y2="58678"/>
                          <a14:backgroundMark x1="17250" y1="32691" x2="17000" y2="36088"/>
                          <a14:backgroundMark x1="17625" y1="32415" x2="17750" y2="36364"/>
                        </a14:backgroundRemoval>
                      </a14:imgEffect>
                      <a14:imgEffect>
                        <a14:brightnessContrast bright="-8000"/>
                      </a14:imgEffect>
                    </a14:imgLayer>
                  </a14:imgProps>
                </a:ext>
              </a:extLst>
            </a:blip>
            <a:srcRect l="10788" r="29179" b="50653"/>
            <a:stretch/>
          </p:blipFill>
          <p:spPr>
            <a:xfrm>
              <a:off x="3134813" y="3295015"/>
              <a:ext cx="3064531" cy="3562985"/>
            </a:xfrm>
            <a:prstGeom prst="rect">
              <a:avLst/>
            </a:prstGeom>
          </p:spPr>
        </p:pic>
        <p:sp>
          <p:nvSpPr>
            <p:cNvPr id="32" name="직사각형 31"/>
            <p:cNvSpPr/>
            <p:nvPr/>
          </p:nvSpPr>
          <p:spPr>
            <a:xfrm rot="16200000">
              <a:off x="873168" y="3224057"/>
              <a:ext cx="6858001" cy="409875"/>
            </a:xfrm>
            <a:prstGeom prst="rect">
              <a:avLst/>
            </a:prstGeom>
            <a:gradFill>
              <a:gsLst>
                <a:gs pos="63000">
                  <a:schemeClr val="tx1">
                    <a:lumMod val="75000"/>
                    <a:lumOff val="25000"/>
                    <a:alpha val="30000"/>
                  </a:schemeClr>
                </a:gs>
                <a:gs pos="29000">
                  <a:schemeClr val="tx1">
                    <a:lumMod val="75000"/>
                    <a:lumOff val="25000"/>
                    <a:alpha val="50000"/>
                  </a:schemeClr>
                </a:gs>
                <a:gs pos="0">
                  <a:schemeClr val="tx1">
                    <a:lumMod val="75000"/>
                    <a:lumOff val="25000"/>
                    <a:alpha val="60000"/>
                  </a:schemeClr>
                </a:gs>
                <a:gs pos="93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461969" y="-1098338"/>
            <a:ext cx="2882877" cy="7992060"/>
            <a:chOff x="1622275" y="0"/>
            <a:chExt cx="2484107" cy="6886569"/>
          </a:xfrm>
        </p:grpSpPr>
        <p:sp>
          <p:nvSpPr>
            <p:cNvPr id="8" name="직사각형 7"/>
            <p:cNvSpPr/>
            <p:nvPr/>
          </p:nvSpPr>
          <p:spPr>
            <a:xfrm>
              <a:off x="1993484" y="0"/>
              <a:ext cx="2087593" cy="6858000"/>
            </a:xfrm>
            <a:prstGeom prst="rect">
              <a:avLst/>
            </a:prstGeom>
            <a:gradFill>
              <a:gsLst>
                <a:gs pos="67000">
                  <a:schemeClr val="bg1">
                    <a:lumMod val="75000"/>
                  </a:schemeClr>
                </a:gs>
                <a:gs pos="20000">
                  <a:schemeClr val="bg1">
                    <a:lumMod val="95000"/>
                  </a:schemeClr>
                </a:gs>
                <a:gs pos="29292">
                  <a:srgbClr val="E8E8E8"/>
                </a:gs>
                <a:gs pos="43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  <a:gs pos="0">
                  <a:schemeClr val="bg1"/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 descr="오일러 이미지 검색결과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953" b="100000" l="0" r="100000">
                          <a14:foregroundMark x1="40561" y1="21484" x2="33929" y2="13672"/>
                          <a14:foregroundMark x1="36735" y1="20508" x2="29592" y2="25195"/>
                          <a14:foregroundMark x1="32398" y1="18750" x2="28571" y2="25391"/>
                          <a14:foregroundMark x1="31122" y1="17773" x2="28571" y2="23242"/>
                          <a14:foregroundMark x1="30867" y1="17969" x2="28061" y2="22266"/>
                          <a14:foregroundMark x1="30357" y1="38867" x2="32908" y2="45313"/>
                          <a14:foregroundMark x1="32908" y1="45313" x2="36224" y2="51367"/>
                          <a14:foregroundMark x1="29847" y1="39648" x2="27551" y2="36328"/>
                          <a14:foregroundMark x1="27551" y1="36328" x2="26531" y2="33008"/>
                          <a14:foregroundMark x1="26531" y1="33008" x2="27296" y2="26367"/>
                          <a14:foregroundMark x1="27296" y1="26367" x2="27296" y2="22852"/>
                          <a14:foregroundMark x1="11735" y1="65430" x2="28061" y2="58008"/>
                          <a14:foregroundMark x1="1276" y1="74023" x2="9184" y2="66797"/>
                          <a14:foregroundMark x1="26786" y1="35742" x2="28827" y2="38672"/>
                          <a14:backgroundMark x1="20153" y1="16016" x2="9184" y2="54492"/>
                          <a14:backgroundMark x1="27296" y1="53320" x2="4847" y2="65039"/>
                          <a14:backgroundMark x1="10714" y1="60547" x2="1020" y2="72461"/>
                          <a14:backgroundMark x1="5357" y1="64648" x2="0" y2="75391"/>
                        </a14:backgroundRemoval>
                      </a14:imgEffect>
                      <a14:imgEffect>
                        <a14:saturation sat="2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2275" y="3620298"/>
              <a:ext cx="2484107" cy="3266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그룹 35"/>
          <p:cNvGrpSpPr/>
          <p:nvPr/>
        </p:nvGrpSpPr>
        <p:grpSpPr>
          <a:xfrm>
            <a:off x="-597133" y="7680"/>
            <a:ext cx="2510444" cy="6885876"/>
            <a:chOff x="-499052" y="-2329"/>
            <a:chExt cx="2510444" cy="6885876"/>
          </a:xfrm>
        </p:grpSpPr>
        <p:sp>
          <p:nvSpPr>
            <p:cNvPr id="4" name="직사각형 3"/>
            <p:cNvSpPr/>
            <p:nvPr/>
          </p:nvSpPr>
          <p:spPr>
            <a:xfrm>
              <a:off x="-76201" y="0"/>
              <a:ext cx="2087593" cy="6858000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  <a14:imgEffect>
                        <a14:saturation sat="5000"/>
                      </a14:imgEffect>
                      <a14:imgEffect>
                        <a14:brightnessContrast bright="-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99052" y="3960793"/>
              <a:ext cx="2509622" cy="2922754"/>
            </a:xfrm>
            <a:prstGeom prst="rect">
              <a:avLst/>
            </a:prstGeom>
          </p:spPr>
        </p:pic>
        <p:sp>
          <p:nvSpPr>
            <p:cNvPr id="37" name="직사각형 36"/>
            <p:cNvSpPr/>
            <p:nvPr/>
          </p:nvSpPr>
          <p:spPr>
            <a:xfrm rot="16200000">
              <a:off x="-3242655" y="3221734"/>
              <a:ext cx="6858001" cy="409875"/>
            </a:xfrm>
            <a:prstGeom prst="rect">
              <a:avLst/>
            </a:prstGeom>
            <a:gradFill>
              <a:gsLst>
                <a:gs pos="63000">
                  <a:schemeClr val="tx1">
                    <a:lumMod val="75000"/>
                    <a:lumOff val="25000"/>
                    <a:alpha val="30000"/>
                  </a:schemeClr>
                </a:gs>
                <a:gs pos="29000">
                  <a:schemeClr val="tx1">
                    <a:lumMod val="75000"/>
                    <a:lumOff val="25000"/>
                    <a:alpha val="50000"/>
                  </a:schemeClr>
                </a:gs>
                <a:gs pos="0">
                  <a:schemeClr val="tx1">
                    <a:lumMod val="75000"/>
                    <a:lumOff val="25000"/>
                    <a:alpha val="60000"/>
                  </a:schemeClr>
                </a:gs>
                <a:gs pos="93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4316045" y="-299"/>
            <a:ext cx="3966222" cy="6885979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30000"/>
                </a:schemeClr>
              </a:gs>
              <a:gs pos="26000">
                <a:srgbClr val="585858">
                  <a:alpha val="10000"/>
                </a:srgbClr>
              </a:gs>
              <a:gs pos="57000">
                <a:schemeClr val="tx1">
                  <a:alpha val="20000"/>
                </a:schemeClr>
              </a:gs>
              <a:gs pos="0">
                <a:schemeClr val="bg1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713156" y="745653"/>
            <a:ext cx="55666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bg1">
                    <a:lumMod val="85000"/>
                  </a:schemeClr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COMPUTER</a:t>
            </a:r>
            <a:endParaRPr lang="ko-KR" altLang="en-US" sz="4000" dirty="0">
              <a:solidFill>
                <a:schemeClr val="bg1">
                  <a:lumMod val="85000"/>
                </a:schemeClr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541120" y="710155"/>
            <a:ext cx="62588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1">
                    <a:lumMod val="85000"/>
                  </a:schemeClr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CHEMISTRY</a:t>
            </a:r>
            <a:endParaRPr lang="ko-KR" altLang="en-US" sz="4400" dirty="0">
              <a:solidFill>
                <a:schemeClr val="bg1">
                  <a:lumMod val="85000"/>
                </a:schemeClr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763375" y="679313"/>
            <a:ext cx="54582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bg1"/>
                </a:solidFill>
                <a:effectLst>
                  <a:outerShdw blurRad="266700" sx="102000" sy="102000" algn="ctr" rotWithShape="0">
                    <a:prstClr val="black">
                      <a:alpha val="58000"/>
                    </a:prstClr>
                  </a:outerShdw>
                </a:effectLst>
                <a:latin typeface="Noto Sans KR Thin" panose="020B0200000000000000" pitchFamily="34" charset="-127"/>
                <a:ea typeface="Noto Sans KR Thin" panose="020B0200000000000000" pitchFamily="34" charset="-127"/>
              </a:rPr>
              <a:t>MATHEMATICS</a:t>
            </a:r>
            <a:endParaRPr lang="ko-KR" altLang="en-US" sz="3600" dirty="0">
              <a:solidFill>
                <a:schemeClr val="bg1"/>
              </a:solidFill>
              <a:effectLst>
                <a:outerShdw blurRad="266700" sx="102000" sy="102000" algn="ctr" rotWithShape="0">
                  <a:prstClr val="black">
                    <a:alpha val="58000"/>
                  </a:prstClr>
                </a:outerShdw>
              </a:effectLst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9006564" y="3140968"/>
            <a:ext cx="2413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9006564" y="3708955"/>
            <a:ext cx="2413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987123" y="927100"/>
            <a:ext cx="461665" cy="923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641403" y="197552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600" dirty="0" smtClean="0">
                <a:latin typeface="Arial" panose="020B0604020202020204" pitchFamily="34" charset="0"/>
                <a:ea typeface="Noto Sans KR Light" panose="020B0300000000000000" pitchFamily="34" charset="-127"/>
                <a:cs typeface="Arial" panose="020B0604020202020204" pitchFamily="34" charset="0"/>
              </a:rPr>
              <a:t>LOGIN</a:t>
            </a:r>
            <a:endParaRPr lang="ko-KR" altLang="en-US" spc="600" dirty="0">
              <a:latin typeface="Arial" panose="020B0604020202020204" pitchFamily="34" charset="0"/>
              <a:ea typeface="Noto Sans KR Light" panose="020B03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01506" y="2838918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300" dirty="0" smtClean="0">
                <a:latin typeface="Candara Light" panose="020E0502030303020204" pitchFamily="34" charset="0"/>
                <a:ea typeface="THE정고딕110" panose="02020603020101020101" pitchFamily="18" charset="-127"/>
                <a:cs typeface="Arial" panose="020B0604020202020204" pitchFamily="34" charset="0"/>
              </a:rPr>
              <a:t>ID</a:t>
            </a:r>
            <a:endParaRPr lang="ko-KR" altLang="en-US" sz="1200" spc="300" dirty="0">
              <a:latin typeface="Candara Light" panose="020E0502030303020204" pitchFamily="34" charset="0"/>
              <a:ea typeface="THE정고딕110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963406" y="3402493"/>
            <a:ext cx="413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Candara Light" panose="020E0502030303020204" pitchFamily="34" charset="0"/>
                <a:ea typeface="THE정고딕110" panose="02020603020101020101" pitchFamily="18" charset="-127"/>
                <a:cs typeface="Arial" panose="020B0604020202020204" pitchFamily="34" charset="0"/>
              </a:rPr>
              <a:t>PW</a:t>
            </a:r>
            <a:endParaRPr lang="ko-KR" altLang="en-US" sz="1200" dirty="0">
              <a:latin typeface="Candara Light" panose="020E0502030303020204" pitchFamily="34" charset="0"/>
              <a:ea typeface="THE정고딕110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9940133" y="3843438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latin typeface="THE정고딕110" panose="02020603020101020101" pitchFamily="18" charset="-127"/>
                <a:ea typeface="THE정고딕110" panose="02020603020101020101" pitchFamily="18" charset="-127"/>
                <a:cs typeface="Arial" panose="020B0604020202020204" pitchFamily="34" charset="0"/>
              </a:rPr>
              <a:t>회원가입</a:t>
            </a:r>
            <a:endParaRPr lang="ko-KR" altLang="en-US" sz="1050" dirty="0">
              <a:latin typeface="THE정고딕110" panose="02020603020101020101" pitchFamily="18" charset="-127"/>
              <a:ea typeface="THE정고딕110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822110" y="4088477"/>
            <a:ext cx="9348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latin typeface="THE정고딕110" panose="02020603020101020101" pitchFamily="18" charset="-127"/>
                <a:ea typeface="THE정고딕110" panose="02020603020101020101" pitchFamily="18" charset="-127"/>
                <a:cs typeface="Arial" panose="020B0604020202020204" pitchFamily="34" charset="0"/>
              </a:rPr>
              <a:t>내 계정 찾기</a:t>
            </a:r>
            <a:endParaRPr lang="ko-KR" altLang="en-US" sz="1050" dirty="0">
              <a:latin typeface="THE정고딕110" panose="02020603020101020101" pitchFamily="18" charset="-127"/>
              <a:ea typeface="THE정고딕110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561269" y="4468438"/>
            <a:ext cx="3141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>
                    <a:lumMod val="85000"/>
                  </a:schemeClr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SCIENCE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675" y="6303531"/>
            <a:ext cx="215481" cy="216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878" y="6297632"/>
            <a:ext cx="238391" cy="216000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638" y="6318070"/>
            <a:ext cx="247155" cy="190800"/>
          </a:xfrm>
          <a:prstGeom prst="rect">
            <a:avLst/>
          </a:prstGeom>
        </p:spPr>
      </p:pic>
      <p:sp>
        <p:nvSpPr>
          <p:cNvPr id="61" name="직사각형 60"/>
          <p:cNvSpPr/>
          <p:nvPr/>
        </p:nvSpPr>
        <p:spPr>
          <a:xfrm rot="16200000">
            <a:off x="-1849739" y="2680102"/>
            <a:ext cx="7974939" cy="452135"/>
          </a:xfrm>
          <a:prstGeom prst="rect">
            <a:avLst/>
          </a:prstGeom>
          <a:gradFill>
            <a:gsLst>
              <a:gs pos="63000">
                <a:schemeClr val="tx1">
                  <a:lumMod val="75000"/>
                  <a:lumOff val="25000"/>
                  <a:alpha val="10000"/>
                </a:schemeClr>
              </a:gs>
              <a:gs pos="29000">
                <a:schemeClr val="tx1">
                  <a:lumMod val="75000"/>
                  <a:lumOff val="25000"/>
                  <a:alpha val="30000"/>
                </a:schemeClr>
              </a:gs>
              <a:gs pos="0">
                <a:schemeClr val="tx1">
                  <a:lumMod val="75000"/>
                  <a:lumOff val="25000"/>
                  <a:alpha val="40000"/>
                </a:schemeClr>
              </a:gs>
              <a:gs pos="93000">
                <a:schemeClr val="tx1">
                  <a:lumMod val="75000"/>
                  <a:lumOff val="2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-99357" y="5120"/>
            <a:ext cx="2007877" cy="6885979"/>
          </a:xfrm>
          <a:prstGeom prst="rect">
            <a:avLst/>
          </a:prstGeom>
          <a:gradFill flip="none" rotWithShape="1">
            <a:gsLst>
              <a:gs pos="47000">
                <a:schemeClr val="tx1">
                  <a:alpha val="30000"/>
                </a:schemeClr>
              </a:gs>
              <a:gs pos="0">
                <a:schemeClr val="tx1">
                  <a:alpha val="20000"/>
                </a:schemeClr>
              </a:gs>
              <a:gs pos="100000">
                <a:schemeClr val="tx1">
                  <a:lumMod val="95000"/>
                  <a:lumOff val="5000"/>
                  <a:alpha val="5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0" y="-299"/>
            <a:ext cx="12185147" cy="665921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224748" y="709383"/>
            <a:ext cx="66456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85000"/>
                  </a:schemeClr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PHYSICS</a:t>
            </a:r>
            <a:endParaRPr lang="ko-KR" altLang="en-US" sz="4800" dirty="0">
              <a:solidFill>
                <a:schemeClr val="bg1">
                  <a:lumMod val="85000"/>
                </a:schemeClr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84881" y="257175"/>
            <a:ext cx="219780" cy="133350"/>
            <a:chOff x="184881" y="257175"/>
            <a:chExt cx="219780" cy="133350"/>
          </a:xfrm>
        </p:grpSpPr>
        <p:cxnSp>
          <p:nvCxnSpPr>
            <p:cNvPr id="51" name="직선 연결선 50"/>
            <p:cNvCxnSpPr/>
            <p:nvPr/>
          </p:nvCxnSpPr>
          <p:spPr>
            <a:xfrm>
              <a:off x="184881" y="257175"/>
              <a:ext cx="21978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184881" y="323850"/>
              <a:ext cx="21978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184881" y="390525"/>
              <a:ext cx="21978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>
            <a:off x="1936967" y="6578432"/>
            <a:ext cx="1072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latin typeface="Candara Light" panose="020E0502030303020204" pitchFamily="34" charset="0"/>
                <a:cs typeface="Segoe UI Light" panose="020B0502040204020203" pitchFamily="34" charset="0"/>
              </a:rPr>
              <a:t>Leonhard </a:t>
            </a:r>
            <a:r>
              <a:rPr lang="en-US" altLang="ko-KR" sz="1100" dirty="0" smtClean="0">
                <a:solidFill>
                  <a:schemeClr val="bg1">
                    <a:lumMod val="95000"/>
                  </a:schemeClr>
                </a:solidFill>
                <a:latin typeface="Candara Light" panose="020E0502030303020204" pitchFamily="34" charset="0"/>
                <a:cs typeface="Segoe UI Light" panose="020B0502040204020203" pitchFamily="34" charset="0"/>
              </a:rPr>
              <a:t>Euler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latin typeface="Candara Light" panose="020E0502030303020204" pitchFamily="34" charset="0"/>
              <a:cs typeface="Segoe UI Light" panose="020B0502040204020203" pitchFamily="34" charset="0"/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1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93424" y="148780"/>
            <a:ext cx="405836" cy="405836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1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6519" b="89961" l="3725" r="9548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749254" y="158795"/>
            <a:ext cx="475492" cy="41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90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5547978" y="-5"/>
            <a:ext cx="2726193" cy="6858005"/>
            <a:chOff x="5547978" y="-5"/>
            <a:chExt cx="2726193" cy="6858005"/>
          </a:xfrm>
        </p:grpSpPr>
        <p:sp>
          <p:nvSpPr>
            <p:cNvPr id="10" name="직사각형 9"/>
            <p:cNvSpPr/>
            <p:nvPr/>
          </p:nvSpPr>
          <p:spPr>
            <a:xfrm>
              <a:off x="6186578" y="0"/>
              <a:ext cx="2087593" cy="6858000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12" b="100000" l="0" r="100000">
                          <a14:foregroundMark x1="58370" y1="19804" x2="58370" y2="28292"/>
                          <a14:backgroundMark x1="8444" y1="42329" x2="1037" y2="50598"/>
                        </a14:backgroundRemoval>
                      </a14:imgEffect>
                      <a14:imgEffect>
                        <a14:brightnessContrast bright="-15000" contrast="-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7978" y="3339548"/>
              <a:ext cx="2591765" cy="3518452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 rot="16200000">
              <a:off x="2957362" y="3224058"/>
              <a:ext cx="6858001" cy="409875"/>
            </a:xfrm>
            <a:prstGeom prst="rect">
              <a:avLst/>
            </a:prstGeom>
            <a:gradFill>
              <a:gsLst>
                <a:gs pos="63000">
                  <a:schemeClr val="tx1">
                    <a:lumMod val="75000"/>
                    <a:lumOff val="25000"/>
                    <a:alpha val="30000"/>
                  </a:schemeClr>
                </a:gs>
                <a:gs pos="29000">
                  <a:schemeClr val="tx1">
                    <a:lumMod val="75000"/>
                    <a:lumOff val="25000"/>
                    <a:alpha val="50000"/>
                  </a:schemeClr>
                </a:gs>
                <a:gs pos="0">
                  <a:schemeClr val="tx1">
                    <a:lumMod val="75000"/>
                    <a:lumOff val="25000"/>
                    <a:alpha val="60000"/>
                  </a:schemeClr>
                </a:gs>
                <a:gs pos="93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2837830" y="-1151928"/>
            <a:ext cx="3578013" cy="8007102"/>
            <a:chOff x="3151301" y="0"/>
            <a:chExt cx="3064531" cy="6858000"/>
          </a:xfrm>
        </p:grpSpPr>
        <p:sp>
          <p:nvSpPr>
            <p:cNvPr id="9" name="직사각형 8"/>
            <p:cNvSpPr/>
            <p:nvPr/>
          </p:nvSpPr>
          <p:spPr>
            <a:xfrm>
              <a:off x="4098985" y="0"/>
              <a:ext cx="2087593" cy="6858000"/>
            </a:xfrm>
            <a:prstGeom prst="rect">
              <a:avLst/>
            </a:prstGeom>
            <a:gradFill>
              <a:gsLst>
                <a:gs pos="67000">
                  <a:schemeClr val="bg1">
                    <a:lumMod val="75000"/>
                  </a:schemeClr>
                </a:gs>
                <a:gs pos="20000">
                  <a:schemeClr val="bg1">
                    <a:lumMod val="95000"/>
                  </a:schemeClr>
                </a:gs>
                <a:gs pos="29292">
                  <a:srgbClr val="E8E8E8"/>
                </a:gs>
                <a:gs pos="43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  <a:gs pos="0">
                  <a:schemeClr val="bg1"/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204" b="58953" l="10000" r="94250">
                          <a14:foregroundMark x1="42250" y1="9091" x2="31875" y2="41414"/>
                          <a14:foregroundMark x1="24750" y1="32966" x2="29625" y2="45546"/>
                          <a14:foregroundMark x1="31125" y1="50964" x2="77375" y2="50964"/>
                          <a14:foregroundMark x1="82375" y1="51423" x2="53875" y2="28558"/>
                          <a14:foregroundMark x1="30375" y1="53260" x2="77250" y2="53994"/>
                          <a14:foregroundMark x1="71250" y1="55739" x2="83625" y2="53076"/>
                          <a14:foregroundMark x1="78625" y1="56382" x2="28125" y2="54270"/>
                          <a14:foregroundMark x1="37250" y1="5877" x2="41375" y2="5877"/>
                          <a14:foregroundMark x1="40750" y1="5418" x2="44375" y2="6152"/>
                          <a14:foregroundMark x1="31375" y1="10468" x2="25125" y2="21671"/>
                          <a14:foregroundMark x1="53625" y1="11019" x2="59625" y2="22590"/>
                          <a14:foregroundMark x1="49125" y1="7713" x2="52125" y2="11203"/>
                          <a14:foregroundMark x1="45125" y1="5785" x2="46125" y2="6152"/>
                          <a14:foregroundMark x1="56375" y1="13958" x2="59000" y2="19376"/>
                          <a14:foregroundMark x1="48500" y1="6979" x2="50000" y2="7713"/>
                          <a14:foregroundMark x1="25125" y1="16253" x2="21875" y2="22681"/>
                          <a14:foregroundMark x1="59500" y1="23691" x2="58875" y2="25895"/>
                          <a14:foregroundMark x1="59875" y1="23324" x2="60625" y2="25895"/>
                          <a14:foregroundMark x1="32000" y1="8081" x2="27000" y2="13131"/>
                          <a14:foregroundMark x1="42000" y1="18090" x2="46250" y2="8264"/>
                          <a14:backgroundMark x1="58625" y1="6887" x2="91375" y2="44720"/>
                          <a14:backgroundMark x1="39375" y1="56382" x2="57625" y2="58678"/>
                          <a14:backgroundMark x1="17250" y1="32691" x2="17000" y2="36088"/>
                          <a14:backgroundMark x1="17625" y1="32415" x2="17750" y2="36364"/>
                        </a14:backgroundRemoval>
                      </a14:imgEffect>
                      <a14:imgEffect>
                        <a14:colorTemperature colorTemp="7137"/>
                      </a14:imgEffect>
                      <a14:imgEffect>
                        <a14:brightnessContrast bright="2000"/>
                      </a14:imgEffect>
                    </a14:imgLayer>
                  </a14:imgProps>
                </a:ext>
              </a:extLst>
            </a:blip>
            <a:srcRect l="10788" r="29179" b="50653"/>
            <a:stretch/>
          </p:blipFill>
          <p:spPr>
            <a:xfrm>
              <a:off x="3151301" y="3295015"/>
              <a:ext cx="3064531" cy="3562985"/>
            </a:xfrm>
            <a:prstGeom prst="rect">
              <a:avLst/>
            </a:prstGeom>
          </p:spPr>
        </p:pic>
      </p:grpSp>
      <p:grpSp>
        <p:nvGrpSpPr>
          <p:cNvPr id="35" name="그룹 34"/>
          <p:cNvGrpSpPr/>
          <p:nvPr/>
        </p:nvGrpSpPr>
        <p:grpSpPr>
          <a:xfrm>
            <a:off x="1340761" y="-6"/>
            <a:ext cx="2613789" cy="6870706"/>
            <a:chOff x="1416616" y="-6"/>
            <a:chExt cx="2613789" cy="6870706"/>
          </a:xfrm>
        </p:grpSpPr>
        <p:sp>
          <p:nvSpPr>
            <p:cNvPr id="8" name="직사각형 7"/>
            <p:cNvSpPr/>
            <p:nvPr/>
          </p:nvSpPr>
          <p:spPr>
            <a:xfrm>
              <a:off x="1942812" y="0"/>
              <a:ext cx="2087593" cy="6858000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 descr="오일러 이미지 검색결과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953" b="100000" l="0" r="100000">
                          <a14:foregroundMark x1="40561" y1="21484" x2="33929" y2="13672"/>
                          <a14:foregroundMark x1="36735" y1="20508" x2="29592" y2="25195"/>
                          <a14:foregroundMark x1="32398" y1="18750" x2="28571" y2="25391"/>
                          <a14:foregroundMark x1="31122" y1="17773" x2="28571" y2="23242"/>
                          <a14:foregroundMark x1="30867" y1="17969" x2="28061" y2="22266"/>
                          <a14:backgroundMark x1="20153" y1="16016" x2="9184" y2="54492"/>
                          <a14:backgroundMark x1="27296" y1="53320" x2="4847" y2="65039"/>
                          <a14:backgroundMark x1="10714" y1="60547" x2="1020" y2="72461"/>
                          <a14:backgroundMark x1="5357" y1="64648" x2="0" y2="75391"/>
                        </a14:backgroundRemoval>
                      </a14:imgEffect>
                      <a14:imgEffect>
                        <a14:saturation sat="5000"/>
                      </a14:imgEffect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6616" y="3604429"/>
              <a:ext cx="2500739" cy="3266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직사각형 33"/>
            <p:cNvSpPr/>
            <p:nvPr/>
          </p:nvSpPr>
          <p:spPr>
            <a:xfrm rot="16200000">
              <a:off x="-1248074" y="3224057"/>
              <a:ext cx="6858001" cy="409875"/>
            </a:xfrm>
            <a:prstGeom prst="rect">
              <a:avLst/>
            </a:prstGeom>
            <a:gradFill>
              <a:gsLst>
                <a:gs pos="63000">
                  <a:schemeClr val="tx1">
                    <a:lumMod val="75000"/>
                    <a:lumOff val="25000"/>
                    <a:alpha val="30000"/>
                  </a:schemeClr>
                </a:gs>
                <a:gs pos="29000">
                  <a:schemeClr val="tx1">
                    <a:lumMod val="75000"/>
                    <a:lumOff val="25000"/>
                    <a:alpha val="50000"/>
                  </a:schemeClr>
                </a:gs>
                <a:gs pos="0">
                  <a:schemeClr val="tx1">
                    <a:lumMod val="75000"/>
                    <a:lumOff val="25000"/>
                    <a:alpha val="60000"/>
                  </a:schemeClr>
                </a:gs>
                <a:gs pos="93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-612259" y="-2481"/>
            <a:ext cx="2510444" cy="6885876"/>
            <a:chOff x="-499052" y="-2329"/>
            <a:chExt cx="2510444" cy="6885876"/>
          </a:xfrm>
        </p:grpSpPr>
        <p:sp>
          <p:nvSpPr>
            <p:cNvPr id="4" name="직사각형 3"/>
            <p:cNvSpPr/>
            <p:nvPr/>
          </p:nvSpPr>
          <p:spPr>
            <a:xfrm>
              <a:off x="-76201" y="0"/>
              <a:ext cx="2087593" cy="6858000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  <a14:imgEffect>
                        <a14:saturation sat="5000"/>
                      </a14:imgEffect>
                      <a14:imgEffect>
                        <a14:brightnessContrast bright="-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99052" y="3960793"/>
              <a:ext cx="2509622" cy="2922754"/>
            </a:xfrm>
            <a:prstGeom prst="rect">
              <a:avLst/>
            </a:prstGeom>
          </p:spPr>
        </p:pic>
        <p:sp>
          <p:nvSpPr>
            <p:cNvPr id="37" name="직사각형 36"/>
            <p:cNvSpPr/>
            <p:nvPr/>
          </p:nvSpPr>
          <p:spPr>
            <a:xfrm rot="16200000">
              <a:off x="-3242655" y="3221734"/>
              <a:ext cx="6858001" cy="409875"/>
            </a:xfrm>
            <a:prstGeom prst="rect">
              <a:avLst/>
            </a:prstGeom>
            <a:gradFill>
              <a:gsLst>
                <a:gs pos="63000">
                  <a:schemeClr val="tx1">
                    <a:lumMod val="75000"/>
                    <a:lumOff val="25000"/>
                    <a:alpha val="30000"/>
                  </a:schemeClr>
                </a:gs>
                <a:gs pos="29000">
                  <a:schemeClr val="tx1">
                    <a:lumMod val="75000"/>
                    <a:lumOff val="25000"/>
                    <a:alpha val="50000"/>
                  </a:schemeClr>
                </a:gs>
                <a:gs pos="0">
                  <a:schemeClr val="tx1">
                    <a:lumMod val="75000"/>
                    <a:lumOff val="25000"/>
                    <a:alpha val="60000"/>
                  </a:schemeClr>
                </a:gs>
                <a:gs pos="93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-189408" y="12428"/>
            <a:ext cx="4133713" cy="6855520"/>
          </a:xfrm>
          <a:prstGeom prst="rect">
            <a:avLst/>
          </a:prstGeom>
          <a:gradFill flip="none" rotWithShape="1">
            <a:gsLst>
              <a:gs pos="67000">
                <a:schemeClr val="tx1">
                  <a:alpha val="30000"/>
                </a:schemeClr>
              </a:gs>
              <a:gs pos="20000">
                <a:srgbClr val="585858">
                  <a:alpha val="10000"/>
                </a:srgbClr>
              </a:gs>
              <a:gs pos="43000">
                <a:schemeClr val="tx1">
                  <a:alpha val="20000"/>
                </a:schemeClr>
              </a:gs>
              <a:gs pos="100000">
                <a:schemeClr val="tx1">
                  <a:lumMod val="95000"/>
                  <a:lumOff val="5000"/>
                  <a:alpha val="50000"/>
                </a:schemeClr>
              </a:gs>
              <a:gs pos="0">
                <a:schemeClr val="bg1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222329" y="710155"/>
            <a:ext cx="66456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85000"/>
                  </a:schemeClr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PHYSICS</a:t>
            </a:r>
            <a:endParaRPr lang="ko-KR" altLang="en-US" sz="4800" dirty="0">
              <a:solidFill>
                <a:schemeClr val="bg1">
                  <a:lumMod val="85000"/>
                </a:schemeClr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713156" y="745653"/>
            <a:ext cx="55666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bg1">
                    <a:lumMod val="85000"/>
                  </a:schemeClr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COMPUTER</a:t>
            </a:r>
            <a:endParaRPr lang="ko-KR" altLang="en-US" sz="4000" dirty="0">
              <a:solidFill>
                <a:schemeClr val="bg1">
                  <a:lumMod val="85000"/>
                </a:schemeClr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774852" y="710155"/>
            <a:ext cx="62588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16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KR Thin" panose="020B0200000000000000" pitchFamily="34" charset="-127"/>
                <a:ea typeface="Noto Sans KR Thin" panose="020B0200000000000000" pitchFamily="34" charset="-127"/>
              </a:rPr>
              <a:t>CHEMISTRY</a:t>
            </a:r>
            <a:endParaRPr lang="ko-KR" altLang="en-US" sz="4400" dirty="0">
              <a:solidFill>
                <a:schemeClr val="bg1"/>
              </a:solidFill>
              <a:effectLst>
                <a:glow rad="63500">
                  <a:schemeClr val="accent3">
                    <a:satMod val="175000"/>
                    <a:alpha val="16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408646" y="710154"/>
            <a:ext cx="54582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bg1">
                    <a:lumMod val="85000"/>
                  </a:schemeClr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MATHEMATICS</a:t>
            </a:r>
            <a:endParaRPr lang="ko-KR" altLang="en-US" sz="3600" dirty="0">
              <a:solidFill>
                <a:schemeClr val="bg1">
                  <a:lumMod val="85000"/>
                </a:schemeClr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9006564" y="3140968"/>
            <a:ext cx="2413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9006564" y="3708955"/>
            <a:ext cx="2413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987123" y="927100"/>
            <a:ext cx="461665" cy="923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641403" y="197552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600" dirty="0" smtClean="0">
                <a:latin typeface="Arial" panose="020B0604020202020204" pitchFamily="34" charset="0"/>
                <a:ea typeface="Noto Sans KR Light" panose="020B0300000000000000" pitchFamily="34" charset="-127"/>
                <a:cs typeface="Arial" panose="020B0604020202020204" pitchFamily="34" charset="0"/>
              </a:rPr>
              <a:t>LOGIN</a:t>
            </a:r>
            <a:endParaRPr lang="ko-KR" altLang="en-US" spc="600" dirty="0">
              <a:latin typeface="Arial" panose="020B0604020202020204" pitchFamily="34" charset="0"/>
              <a:ea typeface="Noto Sans KR Light" panose="020B03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01506" y="2838918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300" dirty="0" smtClean="0">
                <a:latin typeface="Candara Light" panose="020E0502030303020204" pitchFamily="34" charset="0"/>
                <a:ea typeface="THE정고딕110" panose="02020603020101020101" pitchFamily="18" charset="-127"/>
                <a:cs typeface="Arial" panose="020B0604020202020204" pitchFamily="34" charset="0"/>
              </a:rPr>
              <a:t>ID</a:t>
            </a:r>
            <a:endParaRPr lang="ko-KR" altLang="en-US" sz="1200" spc="300" dirty="0">
              <a:latin typeface="Candara Light" panose="020E0502030303020204" pitchFamily="34" charset="0"/>
              <a:ea typeface="THE정고딕110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963406" y="3402493"/>
            <a:ext cx="413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Candara Light" panose="020E0502030303020204" pitchFamily="34" charset="0"/>
                <a:ea typeface="THE정고딕110" panose="02020603020101020101" pitchFamily="18" charset="-127"/>
                <a:cs typeface="Arial" panose="020B0604020202020204" pitchFamily="34" charset="0"/>
              </a:rPr>
              <a:t>PW</a:t>
            </a:r>
            <a:endParaRPr lang="ko-KR" altLang="en-US" sz="1200" dirty="0">
              <a:latin typeface="Candara Light" panose="020E0502030303020204" pitchFamily="34" charset="0"/>
              <a:ea typeface="THE정고딕110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9940133" y="3843438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latin typeface="THE정고딕110" panose="02020603020101020101" pitchFamily="18" charset="-127"/>
                <a:ea typeface="THE정고딕110" panose="02020603020101020101" pitchFamily="18" charset="-127"/>
                <a:cs typeface="Arial" panose="020B0604020202020204" pitchFamily="34" charset="0"/>
              </a:rPr>
              <a:t>회원가입</a:t>
            </a:r>
            <a:endParaRPr lang="ko-KR" altLang="en-US" sz="1050" dirty="0">
              <a:latin typeface="THE정고딕110" panose="02020603020101020101" pitchFamily="18" charset="-127"/>
              <a:ea typeface="THE정고딕110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822110" y="4088477"/>
            <a:ext cx="9348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latin typeface="THE정고딕110" panose="02020603020101020101" pitchFamily="18" charset="-127"/>
                <a:ea typeface="THE정고딕110" panose="02020603020101020101" pitchFamily="18" charset="-127"/>
                <a:cs typeface="Arial" panose="020B0604020202020204" pitchFamily="34" charset="0"/>
              </a:rPr>
              <a:t>내 계정 찾기</a:t>
            </a:r>
            <a:endParaRPr lang="ko-KR" altLang="en-US" sz="1050" dirty="0">
              <a:latin typeface="THE정고딕110" panose="02020603020101020101" pitchFamily="18" charset="-127"/>
              <a:ea typeface="THE정고딕110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561269" y="4468438"/>
            <a:ext cx="3141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>
                    <a:lumMod val="85000"/>
                  </a:schemeClr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SCIENCE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675" y="6303531"/>
            <a:ext cx="215481" cy="216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878" y="6297632"/>
            <a:ext cx="238391" cy="216000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638" y="6318070"/>
            <a:ext cx="247155" cy="190800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 rot="16200000">
            <a:off x="186823" y="2612850"/>
            <a:ext cx="7974939" cy="452135"/>
          </a:xfrm>
          <a:prstGeom prst="rect">
            <a:avLst/>
          </a:prstGeom>
          <a:gradFill>
            <a:gsLst>
              <a:gs pos="63000">
                <a:schemeClr val="tx1">
                  <a:lumMod val="75000"/>
                  <a:lumOff val="25000"/>
                  <a:alpha val="10000"/>
                </a:schemeClr>
              </a:gs>
              <a:gs pos="29000">
                <a:schemeClr val="tx1">
                  <a:lumMod val="75000"/>
                  <a:lumOff val="25000"/>
                  <a:alpha val="30000"/>
                </a:schemeClr>
              </a:gs>
              <a:gs pos="0">
                <a:schemeClr val="tx1">
                  <a:lumMod val="75000"/>
                  <a:lumOff val="25000"/>
                  <a:alpha val="40000"/>
                </a:schemeClr>
              </a:gs>
              <a:gs pos="93000">
                <a:schemeClr val="tx1">
                  <a:lumMod val="75000"/>
                  <a:lumOff val="2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0" y="-299"/>
            <a:ext cx="12185147" cy="665921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1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93424" y="148780"/>
            <a:ext cx="405836" cy="405836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1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6519" b="89961" l="3725" r="9548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749254" y="158795"/>
            <a:ext cx="475492" cy="411628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184881" y="257175"/>
            <a:ext cx="219780" cy="133350"/>
            <a:chOff x="184881" y="257175"/>
            <a:chExt cx="219780" cy="133350"/>
          </a:xfrm>
        </p:grpSpPr>
        <p:cxnSp>
          <p:nvCxnSpPr>
            <p:cNvPr id="58" name="직선 연결선 57"/>
            <p:cNvCxnSpPr/>
            <p:nvPr/>
          </p:nvCxnSpPr>
          <p:spPr>
            <a:xfrm>
              <a:off x="184881" y="257175"/>
              <a:ext cx="21978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>
              <a:off x="184881" y="323850"/>
              <a:ext cx="21978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>
              <a:off x="184881" y="390525"/>
              <a:ext cx="21978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>
            <a:off x="3984090" y="6564711"/>
            <a:ext cx="12250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1">
                    <a:lumMod val="95000"/>
                  </a:schemeClr>
                </a:solidFill>
                <a:latin typeface="Candara Light" panose="020E0502030303020204" pitchFamily="34" charset="0"/>
                <a:cs typeface="Segoe UI Light" panose="020B0502040204020203" pitchFamily="34" charset="0"/>
              </a:rPr>
              <a:t>Dmitri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latin typeface="Candara Light" panose="020E0502030303020204" pitchFamily="34" charset="0"/>
                <a:cs typeface="Segoe UI Light" panose="020B0502040204020203" pitchFamily="34" charset="0"/>
              </a:rPr>
              <a:t>Mendeleev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latin typeface="Candara Light" panose="020E0502030303020204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79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5840733" y="-1151928"/>
            <a:ext cx="2437383" cy="8007102"/>
          </a:xfrm>
          <a:prstGeom prst="rect">
            <a:avLst/>
          </a:prstGeom>
          <a:gradFill>
            <a:gsLst>
              <a:gs pos="20000">
                <a:schemeClr val="bg1">
                  <a:lumMod val="95000"/>
                </a:schemeClr>
              </a:gs>
              <a:gs pos="29292">
                <a:srgbClr val="E8E8E8"/>
              </a:gs>
              <a:gs pos="69000">
                <a:schemeClr val="bg1">
                  <a:lumMod val="85000"/>
                </a:schemeClr>
              </a:gs>
              <a:gs pos="100000">
                <a:schemeClr val="bg1">
                  <a:lumMod val="65000"/>
                </a:schemeClr>
              </a:gs>
              <a:gs pos="9560">
                <a:schemeClr val="bg1"/>
              </a:gs>
              <a:gs pos="0">
                <a:schemeClr val="bg1">
                  <a:lumMod val="95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12" b="100000" l="0" r="99407">
                        <a14:foregroundMark x1="58370" y1="19804" x2="58370" y2="28292"/>
                        <a14:foregroundMark x1="33778" y1="13819" x2="32593" y2="20348"/>
                        <a14:foregroundMark x1="31556" y1="24157" x2="31556" y2="27312"/>
                        <a14:foregroundMark x1="31556" y1="27312" x2="31111" y2="30686"/>
                        <a14:foregroundMark x1="31111" y1="30686" x2="31556" y2="34494"/>
                        <a14:foregroundMark x1="31556" y1="34494" x2="32296" y2="38738"/>
                        <a14:foregroundMark x1="32296" y1="38738" x2="34370" y2="43199"/>
                        <a14:foregroundMark x1="32444" y1="19587" x2="32444" y2="23177"/>
                        <a14:foregroundMark x1="32889" y1="21219" x2="31852" y2="22960"/>
                        <a14:foregroundMark x1="72000" y1="30794" x2="70370" y2="33515"/>
                        <a14:foregroundMark x1="70815" y1="27748" x2="72444" y2="28509"/>
                        <a14:foregroundMark x1="72444" y1="28509" x2="72000" y2="30903"/>
                        <a14:foregroundMark x1="72000" y1="30903" x2="70519" y2="33515"/>
                        <a14:foregroundMark x1="70519" y1="33515" x2="66963" y2="36235"/>
                        <a14:foregroundMark x1="66963" y1="36235" x2="64444" y2="36779"/>
                        <a14:foregroundMark x1="70074" y1="28400" x2="71407" y2="24374"/>
                        <a14:foregroundMark x1="71407" y1="24374" x2="72593" y2="21110"/>
                        <a14:foregroundMark x1="63111" y1="37323" x2="60148" y2="41893"/>
                        <a14:foregroundMark x1="63259" y1="43634" x2="75704" y2="48749"/>
                        <a14:foregroundMark x1="75704" y1="48749" x2="89481" y2="53536"/>
                        <a14:foregroundMark x1="89481" y1="53536" x2="91852" y2="55822"/>
                        <a14:foregroundMark x1="91852" y1="55822" x2="96444" y2="63112"/>
                        <a14:foregroundMark x1="96444" y1="63112" x2="99852" y2="72470"/>
                        <a14:foregroundMark x1="61630" y1="5441" x2="57037" y2="4570"/>
                        <a14:foregroundMark x1="56444" y1="4788" x2="52889" y2="4461"/>
                        <a14:foregroundMark x1="56889" y1="4788" x2="53333" y2="4244"/>
                        <a14:foregroundMark x1="53333" y1="4244" x2="49185" y2="4788"/>
                        <a14:foregroundMark x1="49185" y1="4788" x2="45481" y2="5332"/>
                        <a14:foregroundMark x1="45481" y1="5332" x2="42667" y2="6311"/>
                        <a14:foregroundMark x1="42667" y1="6311" x2="38519" y2="9032"/>
                        <a14:foregroundMark x1="55852" y1="4788" x2="53037" y2="4461"/>
                        <a14:foregroundMark x1="57778" y1="4788" x2="53778" y2="4461"/>
                        <a14:foregroundMark x1="46519" y1="49402" x2="54963" y2="58542"/>
                        <a14:backgroundMark x1="8444" y1="42329" x2="1037" y2="50598"/>
                        <a14:backgroundMark x1="30074" y1="29380" x2="31259" y2="36344"/>
                        <a14:backgroundMark x1="95556" y1="59956" x2="98815" y2="64744"/>
                        <a14:backgroundMark x1="98815" y1="64744" x2="99852" y2="70403"/>
                      </a14:backgroundRemoval>
                    </a14:imgEffect>
                    <a14:imgEffect>
                      <a14:colorTemperature colorTemp="7173"/>
                    </a14:imgEffect>
                  </a14:imgLayer>
                </a14:imgProps>
              </a:ext>
            </a:extLst>
          </a:blip>
          <a:srcRect r="982"/>
          <a:stretch/>
        </p:blipFill>
        <p:spPr>
          <a:xfrm>
            <a:off x="5201459" y="2957387"/>
            <a:ext cx="3070252" cy="4209387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2788301" y="-6"/>
            <a:ext cx="3064531" cy="6858006"/>
            <a:chOff x="3134813" y="-6"/>
            <a:chExt cx="3064531" cy="6858006"/>
          </a:xfrm>
        </p:grpSpPr>
        <p:sp>
          <p:nvSpPr>
            <p:cNvPr id="9" name="직사각형 8"/>
            <p:cNvSpPr/>
            <p:nvPr/>
          </p:nvSpPr>
          <p:spPr>
            <a:xfrm>
              <a:off x="4098985" y="0"/>
              <a:ext cx="2087593" cy="6858000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204" b="58953" l="10000" r="94250">
                          <a14:foregroundMark x1="42250" y1="9091" x2="31875" y2="41414"/>
                          <a14:foregroundMark x1="24750" y1="32966" x2="29625" y2="45546"/>
                          <a14:foregroundMark x1="31125" y1="50964" x2="77375" y2="50964"/>
                          <a14:foregroundMark x1="82375" y1="51423" x2="53875" y2="28558"/>
                          <a14:foregroundMark x1="30375" y1="53260" x2="77250" y2="53994"/>
                          <a14:foregroundMark x1="71250" y1="55739" x2="83625" y2="53076"/>
                          <a14:foregroundMark x1="78625" y1="56382" x2="28125" y2="54270"/>
                          <a14:foregroundMark x1="37250" y1="5877" x2="41375" y2="5877"/>
                          <a14:foregroundMark x1="40750" y1="5418" x2="44375" y2="6152"/>
                          <a14:foregroundMark x1="31375" y1="10468" x2="25125" y2="21671"/>
                          <a14:foregroundMark x1="53625" y1="11019" x2="59625" y2="22590"/>
                          <a14:foregroundMark x1="49125" y1="7713" x2="52125" y2="11203"/>
                          <a14:foregroundMark x1="45125" y1="5785" x2="46125" y2="6152"/>
                          <a14:foregroundMark x1="56375" y1="13958" x2="59000" y2="19376"/>
                          <a14:foregroundMark x1="48500" y1="6979" x2="50000" y2="7713"/>
                          <a14:foregroundMark x1="25125" y1="16253" x2="21875" y2="22681"/>
                          <a14:foregroundMark x1="59500" y1="23691" x2="58875" y2="25895"/>
                          <a14:foregroundMark x1="59875" y1="23324" x2="60625" y2="25895"/>
                          <a14:foregroundMark x1="32000" y1="8081" x2="27000" y2="13131"/>
                          <a14:foregroundMark x1="42000" y1="18090" x2="46250" y2="8264"/>
                          <a14:backgroundMark x1="58625" y1="6887" x2="91375" y2="44720"/>
                          <a14:backgroundMark x1="39375" y1="56382" x2="57625" y2="58678"/>
                          <a14:backgroundMark x1="17250" y1="32691" x2="17000" y2="36088"/>
                          <a14:backgroundMark x1="17625" y1="32415" x2="17750" y2="36364"/>
                        </a14:backgroundRemoval>
                      </a14:imgEffect>
                      <a14:imgEffect>
                        <a14:brightnessContrast bright="-8000"/>
                      </a14:imgEffect>
                    </a14:imgLayer>
                  </a14:imgProps>
                </a:ext>
              </a:extLst>
            </a:blip>
            <a:srcRect l="10788" r="29179" b="50653"/>
            <a:stretch/>
          </p:blipFill>
          <p:spPr>
            <a:xfrm>
              <a:off x="3134813" y="3295015"/>
              <a:ext cx="3064531" cy="3562985"/>
            </a:xfrm>
            <a:prstGeom prst="rect">
              <a:avLst/>
            </a:prstGeom>
          </p:spPr>
        </p:pic>
        <p:sp>
          <p:nvSpPr>
            <p:cNvPr id="32" name="직사각형 31"/>
            <p:cNvSpPr/>
            <p:nvPr/>
          </p:nvSpPr>
          <p:spPr>
            <a:xfrm rot="16200000">
              <a:off x="873168" y="3224057"/>
              <a:ext cx="6858001" cy="409875"/>
            </a:xfrm>
            <a:prstGeom prst="rect">
              <a:avLst/>
            </a:prstGeom>
            <a:gradFill>
              <a:gsLst>
                <a:gs pos="63000">
                  <a:schemeClr val="tx1">
                    <a:lumMod val="75000"/>
                    <a:lumOff val="25000"/>
                    <a:alpha val="30000"/>
                  </a:schemeClr>
                </a:gs>
                <a:gs pos="29000">
                  <a:schemeClr val="tx1">
                    <a:lumMod val="75000"/>
                    <a:lumOff val="25000"/>
                    <a:alpha val="50000"/>
                  </a:schemeClr>
                </a:gs>
                <a:gs pos="0">
                  <a:schemeClr val="tx1">
                    <a:lumMod val="75000"/>
                    <a:lumOff val="25000"/>
                    <a:alpha val="60000"/>
                  </a:schemeClr>
                </a:gs>
                <a:gs pos="93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283832" y="-6"/>
            <a:ext cx="2602359" cy="6870706"/>
            <a:chOff x="1496626" y="-6"/>
            <a:chExt cx="2602359" cy="6870706"/>
          </a:xfrm>
        </p:grpSpPr>
        <p:sp>
          <p:nvSpPr>
            <p:cNvPr id="8" name="직사각형 7"/>
            <p:cNvSpPr/>
            <p:nvPr/>
          </p:nvSpPr>
          <p:spPr>
            <a:xfrm>
              <a:off x="2011392" y="0"/>
              <a:ext cx="2087593" cy="6858000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 descr="오일러 이미지 검색결과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953" b="100000" l="0" r="100000">
                          <a14:foregroundMark x1="40561" y1="21484" x2="33929" y2="13672"/>
                          <a14:foregroundMark x1="36735" y1="20508" x2="29592" y2="25195"/>
                          <a14:foregroundMark x1="32398" y1="18750" x2="28571" y2="25391"/>
                          <a14:foregroundMark x1="31122" y1="17773" x2="28571" y2="23242"/>
                          <a14:foregroundMark x1="30867" y1="17969" x2="28061" y2="22266"/>
                          <a14:backgroundMark x1="20153" y1="16016" x2="9184" y2="54492"/>
                          <a14:backgroundMark x1="27296" y1="53320" x2="4847" y2="65039"/>
                          <a14:backgroundMark x1="10714" y1="60547" x2="1020" y2="72461"/>
                          <a14:backgroundMark x1="5357" y1="64648" x2="0" y2="75391"/>
                        </a14:backgroundRemoval>
                      </a14:imgEffect>
                      <a14:imgEffect>
                        <a14:saturation sat="5000"/>
                      </a14:imgEffect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6626" y="3604429"/>
              <a:ext cx="2500739" cy="3266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직사각형 33"/>
            <p:cNvSpPr/>
            <p:nvPr/>
          </p:nvSpPr>
          <p:spPr>
            <a:xfrm rot="16200000">
              <a:off x="-1213784" y="3224057"/>
              <a:ext cx="6858001" cy="409875"/>
            </a:xfrm>
            <a:prstGeom prst="rect">
              <a:avLst/>
            </a:prstGeom>
            <a:gradFill>
              <a:gsLst>
                <a:gs pos="63000">
                  <a:schemeClr val="tx1">
                    <a:lumMod val="75000"/>
                    <a:lumOff val="25000"/>
                    <a:alpha val="30000"/>
                  </a:schemeClr>
                </a:gs>
                <a:gs pos="29000">
                  <a:schemeClr val="tx1">
                    <a:lumMod val="75000"/>
                    <a:lumOff val="25000"/>
                    <a:alpha val="50000"/>
                  </a:schemeClr>
                </a:gs>
                <a:gs pos="0">
                  <a:schemeClr val="tx1">
                    <a:lumMod val="75000"/>
                    <a:lumOff val="25000"/>
                    <a:alpha val="60000"/>
                  </a:schemeClr>
                </a:gs>
                <a:gs pos="93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-596760" y="-2481"/>
            <a:ext cx="2510444" cy="6885876"/>
            <a:chOff x="-499052" y="-2329"/>
            <a:chExt cx="2510444" cy="6885876"/>
          </a:xfrm>
        </p:grpSpPr>
        <p:sp>
          <p:nvSpPr>
            <p:cNvPr id="4" name="직사각형 3"/>
            <p:cNvSpPr/>
            <p:nvPr/>
          </p:nvSpPr>
          <p:spPr>
            <a:xfrm>
              <a:off x="-76201" y="0"/>
              <a:ext cx="2087593" cy="6858000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  <a14:imgEffect>
                        <a14:saturation sat="5000"/>
                      </a14:imgEffect>
                      <a14:imgEffect>
                        <a14:brightnessContrast bright="-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99052" y="3960793"/>
              <a:ext cx="2509622" cy="2922754"/>
            </a:xfrm>
            <a:prstGeom prst="rect">
              <a:avLst/>
            </a:prstGeom>
          </p:spPr>
        </p:pic>
        <p:sp>
          <p:nvSpPr>
            <p:cNvPr id="37" name="직사각형 36"/>
            <p:cNvSpPr/>
            <p:nvPr/>
          </p:nvSpPr>
          <p:spPr>
            <a:xfrm rot="16200000">
              <a:off x="-3242655" y="3221734"/>
              <a:ext cx="6858001" cy="409875"/>
            </a:xfrm>
            <a:prstGeom prst="rect">
              <a:avLst/>
            </a:prstGeom>
            <a:gradFill>
              <a:gsLst>
                <a:gs pos="63000">
                  <a:schemeClr val="tx1">
                    <a:lumMod val="75000"/>
                    <a:lumOff val="25000"/>
                    <a:alpha val="30000"/>
                  </a:schemeClr>
                </a:gs>
                <a:gs pos="29000">
                  <a:schemeClr val="tx1">
                    <a:lumMod val="75000"/>
                    <a:lumOff val="25000"/>
                    <a:alpha val="50000"/>
                  </a:schemeClr>
                </a:gs>
                <a:gs pos="0">
                  <a:schemeClr val="tx1">
                    <a:lumMod val="75000"/>
                    <a:lumOff val="25000"/>
                    <a:alpha val="60000"/>
                  </a:schemeClr>
                </a:gs>
                <a:gs pos="93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-14775" y="14887"/>
            <a:ext cx="5862862" cy="6690695"/>
          </a:xfrm>
          <a:prstGeom prst="rect">
            <a:avLst/>
          </a:prstGeom>
          <a:gradFill flip="none" rotWithShape="1">
            <a:gsLst>
              <a:gs pos="67000">
                <a:schemeClr val="tx1">
                  <a:alpha val="30000"/>
                </a:schemeClr>
              </a:gs>
              <a:gs pos="20000">
                <a:srgbClr val="585858">
                  <a:alpha val="10000"/>
                </a:srgbClr>
              </a:gs>
              <a:gs pos="43000">
                <a:schemeClr val="tx1">
                  <a:alpha val="20000"/>
                </a:schemeClr>
              </a:gs>
              <a:gs pos="100000">
                <a:schemeClr val="tx1">
                  <a:lumMod val="95000"/>
                  <a:lumOff val="5000"/>
                  <a:alpha val="50000"/>
                </a:schemeClr>
              </a:gs>
              <a:gs pos="0">
                <a:schemeClr val="bg1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245293" y="710155"/>
            <a:ext cx="66456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85000"/>
                  </a:schemeClr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PHYSICS</a:t>
            </a:r>
            <a:endParaRPr lang="ko-KR" altLang="en-US" sz="4800" dirty="0">
              <a:solidFill>
                <a:schemeClr val="bg1">
                  <a:lumMod val="85000"/>
                </a:schemeClr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713156" y="745653"/>
            <a:ext cx="55666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17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KR Thin" panose="020B0200000000000000" pitchFamily="34" charset="-127"/>
                <a:ea typeface="Noto Sans KR Thin" panose="020B0200000000000000" pitchFamily="34" charset="-127"/>
              </a:rPr>
              <a:t>COMPUTER</a:t>
            </a:r>
            <a:endParaRPr lang="ko-KR" altLang="en-US" sz="4000" dirty="0">
              <a:solidFill>
                <a:schemeClr val="bg1"/>
              </a:solidFill>
              <a:effectLst>
                <a:glow rad="63500">
                  <a:schemeClr val="accent3">
                    <a:satMod val="175000"/>
                    <a:alpha val="17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223062" y="710155"/>
            <a:ext cx="62588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1">
                    <a:lumMod val="85000"/>
                  </a:schemeClr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CHEMISTRY</a:t>
            </a:r>
            <a:endParaRPr lang="ko-KR" altLang="en-US" sz="4400" dirty="0">
              <a:solidFill>
                <a:schemeClr val="bg1">
                  <a:lumMod val="85000"/>
                </a:schemeClr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355585" y="715848"/>
            <a:ext cx="54582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bg1">
                    <a:lumMod val="85000"/>
                  </a:schemeClr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MATHEMATICS</a:t>
            </a:r>
            <a:endParaRPr lang="ko-KR" altLang="en-US" sz="3600" dirty="0">
              <a:solidFill>
                <a:schemeClr val="bg1">
                  <a:lumMod val="85000"/>
                </a:schemeClr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9006564" y="3140968"/>
            <a:ext cx="2413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9006564" y="3708955"/>
            <a:ext cx="2413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987123" y="927100"/>
            <a:ext cx="461665" cy="923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641403" y="197552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600" dirty="0" smtClean="0">
                <a:latin typeface="Arial" panose="020B0604020202020204" pitchFamily="34" charset="0"/>
                <a:ea typeface="Noto Sans KR Light" panose="020B0300000000000000" pitchFamily="34" charset="-127"/>
                <a:cs typeface="Arial" panose="020B0604020202020204" pitchFamily="34" charset="0"/>
              </a:rPr>
              <a:t>LOGIN</a:t>
            </a:r>
            <a:endParaRPr lang="ko-KR" altLang="en-US" spc="600" dirty="0">
              <a:latin typeface="Arial" panose="020B0604020202020204" pitchFamily="34" charset="0"/>
              <a:ea typeface="Noto Sans KR Light" panose="020B03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01506" y="2838918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300" dirty="0" smtClean="0">
                <a:latin typeface="Candara Light" panose="020E0502030303020204" pitchFamily="34" charset="0"/>
                <a:ea typeface="THE정고딕110" panose="02020603020101020101" pitchFamily="18" charset="-127"/>
                <a:cs typeface="Arial" panose="020B0604020202020204" pitchFamily="34" charset="0"/>
              </a:rPr>
              <a:t>ID</a:t>
            </a:r>
            <a:endParaRPr lang="ko-KR" altLang="en-US" sz="1200" spc="300" dirty="0">
              <a:latin typeface="Candara Light" panose="020E0502030303020204" pitchFamily="34" charset="0"/>
              <a:ea typeface="THE정고딕110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963406" y="3402493"/>
            <a:ext cx="413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Candara Light" panose="020E0502030303020204" pitchFamily="34" charset="0"/>
                <a:ea typeface="THE정고딕110" panose="02020603020101020101" pitchFamily="18" charset="-127"/>
                <a:cs typeface="Arial" panose="020B0604020202020204" pitchFamily="34" charset="0"/>
              </a:rPr>
              <a:t>PW</a:t>
            </a:r>
            <a:endParaRPr lang="ko-KR" altLang="en-US" sz="1200" dirty="0">
              <a:latin typeface="Candara Light" panose="020E0502030303020204" pitchFamily="34" charset="0"/>
              <a:ea typeface="THE정고딕110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9940133" y="3843438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latin typeface="THE정고딕110" panose="02020603020101020101" pitchFamily="18" charset="-127"/>
                <a:ea typeface="THE정고딕110" panose="02020603020101020101" pitchFamily="18" charset="-127"/>
                <a:cs typeface="Arial" panose="020B0604020202020204" pitchFamily="34" charset="0"/>
              </a:rPr>
              <a:t>회원가입</a:t>
            </a:r>
            <a:endParaRPr lang="ko-KR" altLang="en-US" sz="1050" dirty="0">
              <a:latin typeface="THE정고딕110" panose="02020603020101020101" pitchFamily="18" charset="-127"/>
              <a:ea typeface="THE정고딕110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822110" y="4088477"/>
            <a:ext cx="9348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latin typeface="THE정고딕110" panose="02020603020101020101" pitchFamily="18" charset="-127"/>
                <a:ea typeface="THE정고딕110" panose="02020603020101020101" pitchFamily="18" charset="-127"/>
                <a:cs typeface="Arial" panose="020B0604020202020204" pitchFamily="34" charset="0"/>
              </a:rPr>
              <a:t>내 계정 찾기</a:t>
            </a:r>
            <a:endParaRPr lang="ko-KR" altLang="en-US" sz="1050" dirty="0">
              <a:latin typeface="THE정고딕110" panose="02020603020101020101" pitchFamily="18" charset="-127"/>
              <a:ea typeface="THE정고딕110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561269" y="4468438"/>
            <a:ext cx="3141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17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Noto Sans KR Thin" panose="020B0200000000000000" pitchFamily="34" charset="-127"/>
                <a:ea typeface="Noto Sans KR Thin" panose="020B0200000000000000" pitchFamily="34" charset="-127"/>
              </a:rPr>
              <a:t>SCIENCE</a:t>
            </a:r>
            <a:endParaRPr lang="ko-KR" altLang="en-US" sz="2000" dirty="0">
              <a:solidFill>
                <a:schemeClr val="bg1"/>
              </a:solidFill>
              <a:effectLst>
                <a:glow rad="63500">
                  <a:schemeClr val="accent3">
                    <a:satMod val="175000"/>
                    <a:alpha val="17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675" y="6303531"/>
            <a:ext cx="215481" cy="216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878" y="6297632"/>
            <a:ext cx="238391" cy="216000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638" y="6318070"/>
            <a:ext cx="247155" cy="190800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 rot="16200000">
            <a:off x="2087688" y="2603825"/>
            <a:ext cx="7974939" cy="470183"/>
          </a:xfrm>
          <a:prstGeom prst="rect">
            <a:avLst/>
          </a:prstGeom>
          <a:gradFill>
            <a:gsLst>
              <a:gs pos="63000">
                <a:schemeClr val="tx1">
                  <a:lumMod val="75000"/>
                  <a:lumOff val="25000"/>
                  <a:alpha val="10000"/>
                </a:schemeClr>
              </a:gs>
              <a:gs pos="29000">
                <a:schemeClr val="tx1">
                  <a:lumMod val="75000"/>
                  <a:lumOff val="25000"/>
                  <a:alpha val="30000"/>
                </a:schemeClr>
              </a:gs>
              <a:gs pos="0">
                <a:schemeClr val="tx1">
                  <a:lumMod val="75000"/>
                  <a:lumOff val="25000"/>
                  <a:alpha val="40000"/>
                </a:schemeClr>
              </a:gs>
              <a:gs pos="93000">
                <a:schemeClr val="tx1">
                  <a:lumMod val="75000"/>
                  <a:lumOff val="2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0" y="-299"/>
            <a:ext cx="12185147" cy="665921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84881" y="257175"/>
            <a:ext cx="219780" cy="133350"/>
            <a:chOff x="184881" y="257175"/>
            <a:chExt cx="219780" cy="133350"/>
          </a:xfrm>
        </p:grpSpPr>
        <p:cxnSp>
          <p:nvCxnSpPr>
            <p:cNvPr id="51" name="직선 연결선 50"/>
            <p:cNvCxnSpPr/>
            <p:nvPr/>
          </p:nvCxnSpPr>
          <p:spPr>
            <a:xfrm>
              <a:off x="184881" y="257175"/>
              <a:ext cx="21978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184881" y="323850"/>
              <a:ext cx="21978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184881" y="390525"/>
              <a:ext cx="21978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5" name="그림 54"/>
          <p:cNvPicPr>
            <a:picLocks noChangeAspect="1"/>
          </p:cNvPicPr>
          <p:nvPr/>
        </p:nvPicPr>
        <p:blipFill>
          <a:blip r:embed="rId1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93424" y="148780"/>
            <a:ext cx="405836" cy="405836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1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6519" b="89961" l="3725" r="9548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749254" y="158795"/>
            <a:ext cx="475492" cy="411628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5854459" y="6564711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latin typeface="Candara Light" panose="020E0502030303020204" pitchFamily="34" charset="0"/>
                <a:cs typeface="Segoe UI Light" panose="020B0502040204020203" pitchFamily="34" charset="0"/>
              </a:rPr>
              <a:t>Alan </a:t>
            </a:r>
            <a:r>
              <a:rPr lang="en-US" altLang="ko-KR" sz="1100" dirty="0" smtClean="0">
                <a:solidFill>
                  <a:schemeClr val="bg1">
                    <a:lumMod val="95000"/>
                  </a:schemeClr>
                </a:solidFill>
                <a:latin typeface="Candara Light" panose="020E0502030303020204" pitchFamily="34" charset="0"/>
                <a:cs typeface="Segoe UI Light" panose="020B0502040204020203" pitchFamily="34" charset="0"/>
              </a:rPr>
              <a:t>Turing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latin typeface="Candara Light" panose="020E0502030303020204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51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5547978" y="-5"/>
            <a:ext cx="2726193" cy="6858005"/>
            <a:chOff x="5547978" y="-5"/>
            <a:chExt cx="2726193" cy="6858005"/>
          </a:xfrm>
        </p:grpSpPr>
        <p:sp>
          <p:nvSpPr>
            <p:cNvPr id="10" name="직사각형 9"/>
            <p:cNvSpPr/>
            <p:nvPr/>
          </p:nvSpPr>
          <p:spPr>
            <a:xfrm>
              <a:off x="6186578" y="0"/>
              <a:ext cx="2087593" cy="6858000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12" b="100000" l="0" r="100000">
                          <a14:foregroundMark x1="58370" y1="19804" x2="58370" y2="28292"/>
                          <a14:backgroundMark x1="8444" y1="42329" x2="1037" y2="50598"/>
                        </a14:backgroundRemoval>
                      </a14:imgEffect>
                      <a14:imgEffect>
                        <a14:brightnessContrast bright="-15000" contrast="-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7978" y="3339548"/>
              <a:ext cx="2591765" cy="3518452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 rot="16200000">
              <a:off x="2957362" y="3224058"/>
              <a:ext cx="6858001" cy="409875"/>
            </a:xfrm>
            <a:prstGeom prst="rect">
              <a:avLst/>
            </a:prstGeom>
            <a:gradFill>
              <a:gsLst>
                <a:gs pos="63000">
                  <a:schemeClr val="tx1">
                    <a:lumMod val="75000"/>
                    <a:lumOff val="25000"/>
                    <a:alpha val="30000"/>
                  </a:schemeClr>
                </a:gs>
                <a:gs pos="29000">
                  <a:schemeClr val="tx1">
                    <a:lumMod val="75000"/>
                    <a:lumOff val="25000"/>
                    <a:alpha val="50000"/>
                  </a:schemeClr>
                </a:gs>
                <a:gs pos="0">
                  <a:schemeClr val="tx1">
                    <a:lumMod val="75000"/>
                    <a:lumOff val="25000"/>
                    <a:alpha val="60000"/>
                  </a:schemeClr>
                </a:gs>
                <a:gs pos="93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3134813" y="-6"/>
            <a:ext cx="3064531" cy="6858006"/>
            <a:chOff x="3134813" y="-6"/>
            <a:chExt cx="3064531" cy="6858006"/>
          </a:xfrm>
        </p:grpSpPr>
        <p:sp>
          <p:nvSpPr>
            <p:cNvPr id="9" name="직사각형 8"/>
            <p:cNvSpPr/>
            <p:nvPr/>
          </p:nvSpPr>
          <p:spPr>
            <a:xfrm>
              <a:off x="4098985" y="0"/>
              <a:ext cx="2087593" cy="6858000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204" b="58953" l="10000" r="94250">
                          <a14:foregroundMark x1="42250" y1="9091" x2="31875" y2="41414"/>
                          <a14:foregroundMark x1="24750" y1="32966" x2="29625" y2="45546"/>
                          <a14:foregroundMark x1="31125" y1="50964" x2="77375" y2="50964"/>
                          <a14:foregroundMark x1="82375" y1="51423" x2="53875" y2="28558"/>
                          <a14:foregroundMark x1="30375" y1="53260" x2="77250" y2="53994"/>
                          <a14:foregroundMark x1="71250" y1="55739" x2="83625" y2="53076"/>
                          <a14:foregroundMark x1="78625" y1="56382" x2="28125" y2="54270"/>
                          <a14:foregroundMark x1="37250" y1="5877" x2="41375" y2="5877"/>
                          <a14:foregroundMark x1="40750" y1="5418" x2="44375" y2="6152"/>
                          <a14:foregroundMark x1="31375" y1="10468" x2="25125" y2="21671"/>
                          <a14:foregroundMark x1="53625" y1="11019" x2="59625" y2="22590"/>
                          <a14:foregroundMark x1="49125" y1="7713" x2="52125" y2="11203"/>
                          <a14:foregroundMark x1="45125" y1="5785" x2="46125" y2="6152"/>
                          <a14:foregroundMark x1="56375" y1="13958" x2="59000" y2="19376"/>
                          <a14:foregroundMark x1="48500" y1="6979" x2="50000" y2="7713"/>
                          <a14:foregroundMark x1="25125" y1="16253" x2="21875" y2="22681"/>
                          <a14:foregroundMark x1="59500" y1="23691" x2="58875" y2="25895"/>
                          <a14:foregroundMark x1="59875" y1="23324" x2="60625" y2="25895"/>
                          <a14:foregroundMark x1="32000" y1="8081" x2="27000" y2="13131"/>
                          <a14:foregroundMark x1="42000" y1="18090" x2="46250" y2="8264"/>
                          <a14:backgroundMark x1="58625" y1="6887" x2="91375" y2="44720"/>
                          <a14:backgroundMark x1="39375" y1="56382" x2="57625" y2="58678"/>
                          <a14:backgroundMark x1="17250" y1="32691" x2="17000" y2="36088"/>
                          <a14:backgroundMark x1="17625" y1="32415" x2="17750" y2="36364"/>
                        </a14:backgroundRemoval>
                      </a14:imgEffect>
                      <a14:imgEffect>
                        <a14:brightnessContrast bright="-8000"/>
                      </a14:imgEffect>
                    </a14:imgLayer>
                  </a14:imgProps>
                </a:ext>
              </a:extLst>
            </a:blip>
            <a:srcRect l="10788" r="29179" b="50653"/>
            <a:stretch/>
          </p:blipFill>
          <p:spPr>
            <a:xfrm>
              <a:off x="3134813" y="3295015"/>
              <a:ext cx="3064531" cy="3562985"/>
            </a:xfrm>
            <a:prstGeom prst="rect">
              <a:avLst/>
            </a:prstGeom>
          </p:spPr>
        </p:pic>
        <p:sp>
          <p:nvSpPr>
            <p:cNvPr id="32" name="직사각형 31"/>
            <p:cNvSpPr/>
            <p:nvPr/>
          </p:nvSpPr>
          <p:spPr>
            <a:xfrm rot="16200000">
              <a:off x="873168" y="3224057"/>
              <a:ext cx="6858001" cy="409875"/>
            </a:xfrm>
            <a:prstGeom prst="rect">
              <a:avLst/>
            </a:prstGeom>
            <a:gradFill>
              <a:gsLst>
                <a:gs pos="63000">
                  <a:schemeClr val="tx1">
                    <a:lumMod val="75000"/>
                    <a:lumOff val="25000"/>
                    <a:alpha val="30000"/>
                  </a:schemeClr>
                </a:gs>
                <a:gs pos="29000">
                  <a:schemeClr val="tx1">
                    <a:lumMod val="75000"/>
                    <a:lumOff val="25000"/>
                    <a:alpha val="50000"/>
                  </a:schemeClr>
                </a:gs>
                <a:gs pos="0">
                  <a:schemeClr val="tx1">
                    <a:lumMod val="75000"/>
                    <a:lumOff val="25000"/>
                    <a:alpha val="60000"/>
                  </a:schemeClr>
                </a:gs>
                <a:gs pos="93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496626" y="-6"/>
            <a:ext cx="2602359" cy="6870706"/>
            <a:chOff x="1496626" y="-6"/>
            <a:chExt cx="2602359" cy="6870706"/>
          </a:xfrm>
        </p:grpSpPr>
        <p:sp>
          <p:nvSpPr>
            <p:cNvPr id="8" name="직사각형 7"/>
            <p:cNvSpPr/>
            <p:nvPr/>
          </p:nvSpPr>
          <p:spPr>
            <a:xfrm>
              <a:off x="2011392" y="0"/>
              <a:ext cx="2087593" cy="6858000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 descr="오일러 이미지 검색결과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953" b="100000" l="0" r="100000">
                          <a14:foregroundMark x1="40561" y1="21484" x2="33929" y2="13672"/>
                          <a14:foregroundMark x1="36735" y1="20508" x2="29592" y2="25195"/>
                          <a14:foregroundMark x1="32398" y1="18750" x2="28571" y2="25391"/>
                          <a14:foregroundMark x1="31122" y1="17773" x2="28571" y2="23242"/>
                          <a14:foregroundMark x1="30867" y1="17969" x2="28061" y2="22266"/>
                          <a14:backgroundMark x1="20153" y1="16016" x2="9184" y2="54492"/>
                          <a14:backgroundMark x1="27296" y1="53320" x2="4847" y2="65039"/>
                          <a14:backgroundMark x1="10714" y1="60547" x2="1020" y2="72461"/>
                          <a14:backgroundMark x1="5357" y1="64648" x2="0" y2="75391"/>
                        </a14:backgroundRemoval>
                      </a14:imgEffect>
                      <a14:imgEffect>
                        <a14:saturation sat="5000"/>
                      </a14:imgEffect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6626" y="3604429"/>
              <a:ext cx="2500739" cy="3266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직사각형 33"/>
            <p:cNvSpPr/>
            <p:nvPr/>
          </p:nvSpPr>
          <p:spPr>
            <a:xfrm rot="16200000">
              <a:off x="-1213784" y="3224057"/>
              <a:ext cx="6858001" cy="409875"/>
            </a:xfrm>
            <a:prstGeom prst="rect">
              <a:avLst/>
            </a:prstGeom>
            <a:gradFill>
              <a:gsLst>
                <a:gs pos="63000">
                  <a:schemeClr val="tx1">
                    <a:lumMod val="75000"/>
                    <a:lumOff val="25000"/>
                    <a:alpha val="30000"/>
                  </a:schemeClr>
                </a:gs>
                <a:gs pos="29000">
                  <a:schemeClr val="tx1">
                    <a:lumMod val="75000"/>
                    <a:lumOff val="25000"/>
                    <a:alpha val="50000"/>
                  </a:schemeClr>
                </a:gs>
                <a:gs pos="0">
                  <a:schemeClr val="tx1">
                    <a:lumMod val="75000"/>
                    <a:lumOff val="25000"/>
                    <a:alpha val="60000"/>
                  </a:schemeClr>
                </a:gs>
                <a:gs pos="93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-490684" y="-2481"/>
            <a:ext cx="2510444" cy="6885876"/>
            <a:chOff x="-499052" y="-2329"/>
            <a:chExt cx="2510444" cy="6885876"/>
          </a:xfrm>
        </p:grpSpPr>
        <p:sp>
          <p:nvSpPr>
            <p:cNvPr id="4" name="직사각형 3"/>
            <p:cNvSpPr/>
            <p:nvPr/>
          </p:nvSpPr>
          <p:spPr>
            <a:xfrm>
              <a:off x="-76201" y="0"/>
              <a:ext cx="2087593" cy="6858000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  <a14:imgEffect>
                        <a14:saturation sat="5000"/>
                      </a14:imgEffect>
                      <a14:imgEffect>
                        <a14:brightnessContrast bright="-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99052" y="3960793"/>
              <a:ext cx="2509622" cy="2922754"/>
            </a:xfrm>
            <a:prstGeom prst="rect">
              <a:avLst/>
            </a:prstGeom>
          </p:spPr>
        </p:pic>
        <p:sp>
          <p:nvSpPr>
            <p:cNvPr id="37" name="직사각형 36"/>
            <p:cNvSpPr/>
            <p:nvPr/>
          </p:nvSpPr>
          <p:spPr>
            <a:xfrm rot="16200000">
              <a:off x="-3242655" y="3221734"/>
              <a:ext cx="6858001" cy="409875"/>
            </a:xfrm>
            <a:prstGeom prst="rect">
              <a:avLst/>
            </a:prstGeom>
            <a:gradFill>
              <a:gsLst>
                <a:gs pos="63000">
                  <a:schemeClr val="tx1">
                    <a:lumMod val="75000"/>
                    <a:lumOff val="25000"/>
                    <a:alpha val="30000"/>
                  </a:schemeClr>
                </a:gs>
                <a:gs pos="29000">
                  <a:schemeClr val="tx1">
                    <a:lumMod val="75000"/>
                    <a:lumOff val="25000"/>
                    <a:alpha val="50000"/>
                  </a:schemeClr>
                </a:gs>
                <a:gs pos="0">
                  <a:schemeClr val="tx1">
                    <a:lumMod val="75000"/>
                    <a:lumOff val="25000"/>
                    <a:alpha val="60000"/>
                  </a:schemeClr>
                </a:gs>
                <a:gs pos="93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-85988" y="12774"/>
            <a:ext cx="8353301" cy="6855520"/>
          </a:xfrm>
          <a:prstGeom prst="rect">
            <a:avLst/>
          </a:prstGeom>
          <a:gradFill flip="none" rotWithShape="1">
            <a:gsLst>
              <a:gs pos="67000">
                <a:schemeClr val="tx1">
                  <a:alpha val="30000"/>
                </a:schemeClr>
              </a:gs>
              <a:gs pos="20000">
                <a:srgbClr val="585858">
                  <a:alpha val="10000"/>
                </a:srgbClr>
              </a:gs>
              <a:gs pos="43000">
                <a:schemeClr val="tx1">
                  <a:alpha val="20000"/>
                </a:schemeClr>
              </a:gs>
              <a:gs pos="100000">
                <a:schemeClr val="tx1">
                  <a:lumMod val="95000"/>
                  <a:lumOff val="5000"/>
                  <a:alpha val="50000"/>
                </a:schemeClr>
              </a:gs>
              <a:gs pos="0">
                <a:schemeClr val="bg1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620431" y="710155"/>
            <a:ext cx="36517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>
                    <a:lumMod val="85000"/>
                  </a:schemeClr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PHYSICS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935895" y="738277"/>
            <a:ext cx="3609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>
                    <a:lumMod val="85000"/>
                  </a:schemeClr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COMPUTER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762761" y="730540"/>
            <a:ext cx="3563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>
                    <a:lumMod val="85000"/>
                  </a:schemeClr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CHEMISTRY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699973" y="715848"/>
            <a:ext cx="37521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>
                    <a:lumMod val="85000"/>
                  </a:schemeClr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MATHEMATICS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9006564" y="3140968"/>
            <a:ext cx="2413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9006564" y="3708955"/>
            <a:ext cx="2413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987123" y="927100"/>
            <a:ext cx="461665" cy="923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641403" y="197552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600" dirty="0" smtClean="0">
                <a:latin typeface="Arial" panose="020B0604020202020204" pitchFamily="34" charset="0"/>
                <a:ea typeface="Noto Sans KR Light" panose="020B0300000000000000" pitchFamily="34" charset="-127"/>
                <a:cs typeface="Arial" panose="020B0604020202020204" pitchFamily="34" charset="0"/>
              </a:rPr>
              <a:t>LOGIN</a:t>
            </a:r>
            <a:endParaRPr lang="ko-KR" altLang="en-US" spc="600" dirty="0">
              <a:latin typeface="Arial" panose="020B0604020202020204" pitchFamily="34" charset="0"/>
              <a:ea typeface="Noto Sans KR Light" panose="020B03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01506" y="2838918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300" dirty="0" smtClean="0">
                <a:latin typeface="Candara Light" panose="020E0502030303020204" pitchFamily="34" charset="0"/>
                <a:ea typeface="THE정고딕110" panose="02020603020101020101" pitchFamily="18" charset="-127"/>
                <a:cs typeface="Arial" panose="020B0604020202020204" pitchFamily="34" charset="0"/>
              </a:rPr>
              <a:t>ID</a:t>
            </a:r>
            <a:endParaRPr lang="ko-KR" altLang="en-US" sz="1200" spc="300" dirty="0">
              <a:latin typeface="Candara Light" panose="020E0502030303020204" pitchFamily="34" charset="0"/>
              <a:ea typeface="THE정고딕110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963406" y="3402493"/>
            <a:ext cx="413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Candara Light" panose="020E0502030303020204" pitchFamily="34" charset="0"/>
                <a:ea typeface="THE정고딕110" panose="02020603020101020101" pitchFamily="18" charset="-127"/>
                <a:cs typeface="Arial" panose="020B0604020202020204" pitchFamily="34" charset="0"/>
              </a:rPr>
              <a:t>PW</a:t>
            </a:r>
            <a:endParaRPr lang="ko-KR" altLang="en-US" sz="1200" dirty="0">
              <a:latin typeface="Candara Light" panose="020E0502030303020204" pitchFamily="34" charset="0"/>
              <a:ea typeface="THE정고딕110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99"/>
            <a:ext cx="12185147" cy="665921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84881" y="257175"/>
            <a:ext cx="219780" cy="133350"/>
            <a:chOff x="184881" y="257175"/>
            <a:chExt cx="219780" cy="133350"/>
          </a:xfrm>
        </p:grpSpPr>
        <p:cxnSp>
          <p:nvCxnSpPr>
            <p:cNvPr id="51" name="직선 연결선 50"/>
            <p:cNvCxnSpPr/>
            <p:nvPr/>
          </p:nvCxnSpPr>
          <p:spPr>
            <a:xfrm>
              <a:off x="184881" y="257175"/>
              <a:ext cx="21978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184881" y="323850"/>
              <a:ext cx="21978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184881" y="390525"/>
              <a:ext cx="21978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/>
          <p:cNvSpPr txBox="1"/>
          <p:nvPr/>
        </p:nvSpPr>
        <p:spPr>
          <a:xfrm>
            <a:off x="9940133" y="3843438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latin typeface="THE정고딕110" panose="02020603020101020101" pitchFamily="18" charset="-127"/>
                <a:ea typeface="THE정고딕110" panose="02020603020101020101" pitchFamily="18" charset="-127"/>
                <a:cs typeface="Arial" panose="020B0604020202020204" pitchFamily="34" charset="0"/>
              </a:rPr>
              <a:t>회원가입</a:t>
            </a:r>
            <a:endParaRPr lang="ko-KR" altLang="en-US" sz="1050" dirty="0">
              <a:latin typeface="THE정고딕110" panose="02020603020101020101" pitchFamily="18" charset="-127"/>
              <a:ea typeface="THE정고딕110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822110" y="4088477"/>
            <a:ext cx="9348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latin typeface="THE정고딕110" panose="02020603020101020101" pitchFamily="18" charset="-127"/>
                <a:ea typeface="THE정고딕110" panose="02020603020101020101" pitchFamily="18" charset="-127"/>
                <a:cs typeface="Arial" panose="020B0604020202020204" pitchFamily="34" charset="0"/>
              </a:rPr>
              <a:t>내 계정 찾기</a:t>
            </a:r>
            <a:endParaRPr lang="ko-KR" altLang="en-US" sz="1050" dirty="0">
              <a:latin typeface="THE정고딕110" panose="02020603020101020101" pitchFamily="18" charset="-127"/>
              <a:ea typeface="THE정고딕110" panose="02020603020101020101" pitchFamily="18" charset="-127"/>
              <a:cs typeface="Arial" panose="020B0604020202020204" pitchFamily="34" charset="0"/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93424" y="148780"/>
            <a:ext cx="405836" cy="405836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519" b="89961" l="3725" r="9548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749254" y="158795"/>
            <a:ext cx="475492" cy="411628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7948111" y="3380781"/>
            <a:ext cx="3141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>
                    <a:lumMod val="85000"/>
                  </a:schemeClr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SCIENCE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726" y="5106417"/>
            <a:ext cx="2928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solidFill>
                  <a:schemeClr val="bg1">
                    <a:lumMod val="85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물리</a:t>
            </a:r>
            <a:endParaRPr lang="ko-KR" altLang="en-US" sz="5400" dirty="0">
              <a:solidFill>
                <a:schemeClr val="bg1">
                  <a:lumMod val="85000"/>
                </a:schemeClr>
              </a:solidFill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030588" y="5091900"/>
            <a:ext cx="2928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solidFill>
                  <a:schemeClr val="bg1">
                    <a:lumMod val="85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수학</a:t>
            </a:r>
            <a:endParaRPr lang="ko-KR" altLang="en-US" sz="5400" dirty="0">
              <a:solidFill>
                <a:schemeClr val="bg1">
                  <a:lumMod val="85000"/>
                </a:schemeClr>
              </a:solidFill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108230" y="5098774"/>
            <a:ext cx="2928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solidFill>
                  <a:schemeClr val="bg1">
                    <a:lumMod val="85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화학</a:t>
            </a:r>
            <a:endParaRPr lang="ko-KR" altLang="en-US" sz="5400" dirty="0">
              <a:solidFill>
                <a:schemeClr val="bg1">
                  <a:lumMod val="85000"/>
                </a:schemeClr>
              </a:solidFill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204497" y="5098774"/>
            <a:ext cx="2928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solidFill>
                  <a:schemeClr val="bg1">
                    <a:lumMod val="85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정보</a:t>
            </a:r>
            <a:endParaRPr lang="ko-KR" altLang="en-US" sz="5400" dirty="0">
              <a:solidFill>
                <a:schemeClr val="bg1">
                  <a:lumMod val="85000"/>
                </a:schemeClr>
              </a:solidFill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675" y="6303531"/>
            <a:ext cx="215481" cy="216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878" y="6297632"/>
            <a:ext cx="238391" cy="216000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638" y="6318070"/>
            <a:ext cx="247155" cy="1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1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959" y="1114490"/>
            <a:ext cx="3464769" cy="347311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4780"/>
            <a:ext cx="3932160" cy="35628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290" y="1245891"/>
            <a:ext cx="4042309" cy="312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37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rcRect t="8046" r="78793"/>
          <a:stretch/>
        </p:blipFill>
        <p:spPr>
          <a:xfrm>
            <a:off x="9293008" y="6210300"/>
            <a:ext cx="482761" cy="560554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5547978" y="-5"/>
            <a:ext cx="2726193" cy="6858005"/>
            <a:chOff x="5547978" y="-5"/>
            <a:chExt cx="2726193" cy="6858005"/>
          </a:xfrm>
        </p:grpSpPr>
        <p:sp>
          <p:nvSpPr>
            <p:cNvPr id="10" name="직사각형 9"/>
            <p:cNvSpPr/>
            <p:nvPr/>
          </p:nvSpPr>
          <p:spPr>
            <a:xfrm>
              <a:off x="6186578" y="0"/>
              <a:ext cx="2087593" cy="6858000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612" b="100000" l="0" r="100000">
                          <a14:foregroundMark x1="58370" y1="19804" x2="58370" y2="28292"/>
                          <a14:backgroundMark x1="8444" y1="42329" x2="1037" y2="5059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7978" y="3339548"/>
              <a:ext cx="2591765" cy="3518452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 rot="16200000">
              <a:off x="2957362" y="3224058"/>
              <a:ext cx="6858001" cy="409875"/>
            </a:xfrm>
            <a:prstGeom prst="rect">
              <a:avLst/>
            </a:prstGeom>
            <a:gradFill>
              <a:gsLst>
                <a:gs pos="63000">
                  <a:schemeClr val="tx1">
                    <a:lumMod val="75000"/>
                    <a:lumOff val="25000"/>
                    <a:alpha val="30000"/>
                  </a:schemeClr>
                </a:gs>
                <a:gs pos="29000">
                  <a:schemeClr val="tx1">
                    <a:lumMod val="75000"/>
                    <a:lumOff val="25000"/>
                    <a:alpha val="50000"/>
                  </a:schemeClr>
                </a:gs>
                <a:gs pos="0">
                  <a:schemeClr val="tx1">
                    <a:lumMod val="75000"/>
                    <a:lumOff val="25000"/>
                    <a:alpha val="60000"/>
                  </a:schemeClr>
                </a:gs>
                <a:gs pos="93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3134813" y="-6"/>
            <a:ext cx="3064531" cy="6858006"/>
            <a:chOff x="3134813" y="-6"/>
            <a:chExt cx="3064531" cy="6858006"/>
          </a:xfrm>
        </p:grpSpPr>
        <p:sp>
          <p:nvSpPr>
            <p:cNvPr id="9" name="직사각형 8"/>
            <p:cNvSpPr/>
            <p:nvPr/>
          </p:nvSpPr>
          <p:spPr>
            <a:xfrm>
              <a:off x="4098985" y="0"/>
              <a:ext cx="2087593" cy="6858000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204" b="58953" l="10000" r="94250">
                          <a14:foregroundMark x1="42250" y1="9091" x2="31875" y2="41414"/>
                          <a14:foregroundMark x1="24750" y1="32966" x2="29625" y2="45546"/>
                          <a14:foregroundMark x1="31125" y1="50964" x2="77375" y2="50964"/>
                          <a14:foregroundMark x1="82375" y1="51423" x2="53875" y2="28558"/>
                          <a14:foregroundMark x1="30375" y1="53260" x2="77250" y2="53994"/>
                          <a14:foregroundMark x1="71250" y1="55739" x2="83625" y2="53076"/>
                          <a14:foregroundMark x1="78625" y1="56382" x2="28125" y2="54270"/>
                          <a14:foregroundMark x1="37250" y1="5877" x2="41375" y2="5877"/>
                          <a14:foregroundMark x1="40750" y1="5418" x2="44375" y2="6152"/>
                          <a14:foregroundMark x1="31375" y1="10468" x2="25125" y2="21671"/>
                          <a14:foregroundMark x1="53625" y1="11019" x2="59625" y2="22590"/>
                          <a14:foregroundMark x1="49125" y1="7713" x2="52125" y2="11203"/>
                          <a14:foregroundMark x1="45125" y1="5785" x2="46125" y2="6152"/>
                          <a14:foregroundMark x1="56375" y1="13958" x2="59000" y2="19376"/>
                          <a14:foregroundMark x1="48500" y1="6979" x2="50000" y2="7713"/>
                          <a14:foregroundMark x1="25125" y1="16253" x2="21875" y2="22681"/>
                          <a14:foregroundMark x1="59500" y1="23691" x2="58875" y2="25895"/>
                          <a14:foregroundMark x1="59875" y1="23324" x2="60625" y2="25895"/>
                          <a14:foregroundMark x1="32000" y1="8081" x2="27000" y2="13131"/>
                          <a14:backgroundMark x1="58625" y1="6887" x2="91375" y2="44720"/>
                          <a14:backgroundMark x1="39375" y1="56382" x2="57625" y2="58678"/>
                          <a14:backgroundMark x1="17250" y1="32691" x2="17000" y2="36088"/>
                          <a14:backgroundMark x1="17625" y1="32415" x2="17750" y2="36364"/>
                        </a14:backgroundRemoval>
                      </a14:imgEffect>
                    </a14:imgLayer>
                  </a14:imgProps>
                </a:ext>
              </a:extLst>
            </a:blip>
            <a:srcRect l="10788" r="29179" b="50653"/>
            <a:stretch/>
          </p:blipFill>
          <p:spPr>
            <a:xfrm>
              <a:off x="3134813" y="3295015"/>
              <a:ext cx="3064531" cy="3562985"/>
            </a:xfrm>
            <a:prstGeom prst="rect">
              <a:avLst/>
            </a:prstGeom>
          </p:spPr>
        </p:pic>
        <p:sp>
          <p:nvSpPr>
            <p:cNvPr id="32" name="직사각형 31"/>
            <p:cNvSpPr/>
            <p:nvPr/>
          </p:nvSpPr>
          <p:spPr>
            <a:xfrm rot="16200000">
              <a:off x="873168" y="3224057"/>
              <a:ext cx="6858001" cy="409875"/>
            </a:xfrm>
            <a:prstGeom prst="rect">
              <a:avLst/>
            </a:prstGeom>
            <a:gradFill>
              <a:gsLst>
                <a:gs pos="63000">
                  <a:schemeClr val="tx1">
                    <a:lumMod val="75000"/>
                    <a:lumOff val="25000"/>
                    <a:alpha val="30000"/>
                  </a:schemeClr>
                </a:gs>
                <a:gs pos="29000">
                  <a:schemeClr val="tx1">
                    <a:lumMod val="75000"/>
                    <a:lumOff val="25000"/>
                    <a:alpha val="50000"/>
                  </a:schemeClr>
                </a:gs>
                <a:gs pos="0">
                  <a:schemeClr val="tx1">
                    <a:lumMod val="75000"/>
                    <a:lumOff val="25000"/>
                    <a:alpha val="60000"/>
                  </a:schemeClr>
                </a:gs>
                <a:gs pos="93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486794" y="-6"/>
            <a:ext cx="2612191" cy="6870706"/>
            <a:chOff x="1486794" y="-6"/>
            <a:chExt cx="2612191" cy="6870706"/>
          </a:xfrm>
        </p:grpSpPr>
        <p:sp>
          <p:nvSpPr>
            <p:cNvPr id="8" name="직사각형 7"/>
            <p:cNvSpPr/>
            <p:nvPr/>
          </p:nvSpPr>
          <p:spPr>
            <a:xfrm>
              <a:off x="2011392" y="0"/>
              <a:ext cx="2087593" cy="6858000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 descr="오일러 이미지 검색결과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953" b="100000" l="0" r="100000">
                          <a14:foregroundMark x1="40561" y1="21484" x2="33929" y2="13672"/>
                          <a14:foregroundMark x1="36735" y1="20508" x2="29592" y2="25195"/>
                          <a14:foregroundMark x1="32398" y1="18750" x2="28571" y2="25391"/>
                          <a14:foregroundMark x1="31122" y1="17773" x2="28571" y2="23242"/>
                          <a14:foregroundMark x1="30867" y1="17969" x2="28061" y2="22266"/>
                          <a14:backgroundMark x1="20153" y1="16016" x2="9184" y2="54492"/>
                          <a14:backgroundMark x1="27296" y1="53320" x2="4847" y2="65039"/>
                          <a14:backgroundMark x1="10714" y1="60547" x2="1020" y2="72461"/>
                          <a14:backgroundMark x1="5357" y1="64648" x2="0" y2="75391"/>
                        </a14:backgroundRemoval>
                      </a14:imgEffect>
                      <a14:imgEffect>
                        <a14:saturation sat="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6794" y="3604429"/>
              <a:ext cx="2500739" cy="3266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직사각형 33"/>
            <p:cNvSpPr/>
            <p:nvPr/>
          </p:nvSpPr>
          <p:spPr>
            <a:xfrm rot="16200000">
              <a:off x="-1223616" y="3224057"/>
              <a:ext cx="6858001" cy="409875"/>
            </a:xfrm>
            <a:prstGeom prst="rect">
              <a:avLst/>
            </a:prstGeom>
            <a:gradFill>
              <a:gsLst>
                <a:gs pos="63000">
                  <a:schemeClr val="tx1">
                    <a:lumMod val="75000"/>
                    <a:lumOff val="25000"/>
                    <a:alpha val="30000"/>
                  </a:schemeClr>
                </a:gs>
                <a:gs pos="29000">
                  <a:schemeClr val="tx1">
                    <a:lumMod val="75000"/>
                    <a:lumOff val="25000"/>
                    <a:alpha val="50000"/>
                  </a:schemeClr>
                </a:gs>
                <a:gs pos="0">
                  <a:schemeClr val="tx1">
                    <a:lumMod val="75000"/>
                    <a:lumOff val="25000"/>
                    <a:alpha val="60000"/>
                  </a:schemeClr>
                </a:gs>
                <a:gs pos="93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-500516" y="-2481"/>
            <a:ext cx="2510444" cy="6885876"/>
            <a:chOff x="-499052" y="-2329"/>
            <a:chExt cx="2510444" cy="6885876"/>
          </a:xfrm>
        </p:grpSpPr>
        <p:sp>
          <p:nvSpPr>
            <p:cNvPr id="4" name="직사각형 3"/>
            <p:cNvSpPr/>
            <p:nvPr/>
          </p:nvSpPr>
          <p:spPr>
            <a:xfrm>
              <a:off x="-76201" y="0"/>
              <a:ext cx="2087593" cy="6858000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100000"/>
                      </a14:imgEffect>
                      <a14:imgEffect>
                        <a14:saturation sat="1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99052" y="3960793"/>
              <a:ext cx="2509622" cy="2922754"/>
            </a:xfrm>
            <a:prstGeom prst="rect">
              <a:avLst/>
            </a:prstGeom>
          </p:spPr>
        </p:pic>
        <p:sp>
          <p:nvSpPr>
            <p:cNvPr id="37" name="직사각형 36"/>
            <p:cNvSpPr/>
            <p:nvPr/>
          </p:nvSpPr>
          <p:spPr>
            <a:xfrm rot="16200000">
              <a:off x="-3242655" y="3221734"/>
              <a:ext cx="6858001" cy="409875"/>
            </a:xfrm>
            <a:prstGeom prst="rect">
              <a:avLst/>
            </a:prstGeom>
            <a:gradFill>
              <a:gsLst>
                <a:gs pos="63000">
                  <a:schemeClr val="tx1">
                    <a:lumMod val="75000"/>
                    <a:lumOff val="25000"/>
                    <a:alpha val="30000"/>
                  </a:schemeClr>
                </a:gs>
                <a:gs pos="29000">
                  <a:schemeClr val="tx1">
                    <a:lumMod val="75000"/>
                    <a:lumOff val="25000"/>
                    <a:alpha val="50000"/>
                  </a:schemeClr>
                </a:gs>
                <a:gs pos="0">
                  <a:schemeClr val="tx1">
                    <a:lumMod val="75000"/>
                    <a:lumOff val="25000"/>
                    <a:alpha val="60000"/>
                  </a:schemeClr>
                </a:gs>
                <a:gs pos="93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-78396" y="13401"/>
            <a:ext cx="8353301" cy="6855520"/>
          </a:xfrm>
          <a:prstGeom prst="rect">
            <a:avLst/>
          </a:prstGeom>
          <a:gradFill flip="none" rotWithShape="1">
            <a:gsLst>
              <a:gs pos="67000">
                <a:schemeClr val="tx1">
                  <a:alpha val="30000"/>
                </a:schemeClr>
              </a:gs>
              <a:gs pos="20000">
                <a:srgbClr val="585858">
                  <a:alpha val="10000"/>
                </a:srgbClr>
              </a:gs>
              <a:gs pos="43000">
                <a:schemeClr val="tx1">
                  <a:alpha val="20000"/>
                </a:schemeClr>
              </a:gs>
              <a:gs pos="100000">
                <a:schemeClr val="tx1">
                  <a:lumMod val="95000"/>
                  <a:lumOff val="5000"/>
                  <a:alpha val="50000"/>
                </a:schemeClr>
              </a:gs>
              <a:gs pos="0">
                <a:schemeClr val="bg1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 descr="File:High-contrast-emblem-mail.svg - Wikimedia Commons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79245" y="6311901"/>
            <a:ext cx="284264" cy="28426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451943" y="703210"/>
            <a:ext cx="58664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1">
                    <a:lumMod val="85000"/>
                  </a:schemeClr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PHYSICS</a:t>
            </a:r>
            <a:endParaRPr lang="ko-KR" altLang="en-US" sz="4400" dirty="0">
              <a:solidFill>
                <a:schemeClr val="bg1">
                  <a:lumMod val="85000"/>
                </a:schemeClr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687531" y="710155"/>
            <a:ext cx="58664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bg1">
                    <a:lumMod val="85000"/>
                  </a:schemeClr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COMPUTER</a:t>
            </a:r>
            <a:endParaRPr lang="ko-KR" altLang="en-US" sz="4000" dirty="0">
              <a:solidFill>
                <a:schemeClr val="bg1">
                  <a:lumMod val="85000"/>
                </a:schemeClr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592072" y="703210"/>
            <a:ext cx="58664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bg1">
                    <a:lumMod val="85000"/>
                  </a:schemeClr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CHEMISTRY</a:t>
            </a:r>
            <a:endParaRPr lang="ko-KR" altLang="en-US" sz="4000" dirty="0">
              <a:solidFill>
                <a:schemeClr val="bg1">
                  <a:lumMod val="85000"/>
                </a:schemeClr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587592" y="703210"/>
            <a:ext cx="471581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bg1">
                    <a:lumMod val="85000"/>
                  </a:schemeClr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MATHEMATICS</a:t>
            </a:r>
            <a:endParaRPr lang="ko-KR" altLang="en-US" sz="3600" dirty="0">
              <a:solidFill>
                <a:schemeClr val="bg1">
                  <a:lumMod val="85000"/>
                </a:schemeClr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9080424" y="3119256"/>
            <a:ext cx="2413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9080424" y="3687243"/>
            <a:ext cx="2413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987123" y="927100"/>
            <a:ext cx="461665" cy="923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19132" y="1976323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600" dirty="0" smtClean="0">
                <a:latin typeface="Arial" panose="020B0604020202020204" pitchFamily="34" charset="0"/>
                <a:ea typeface="Noto Sans KR Light" panose="020B0300000000000000" pitchFamily="34" charset="-127"/>
                <a:cs typeface="Arial" panose="020B0604020202020204" pitchFamily="34" charset="0"/>
              </a:rPr>
              <a:t>LOGIN</a:t>
            </a:r>
            <a:endParaRPr lang="ko-KR" altLang="en-US" spc="600" dirty="0">
              <a:latin typeface="Arial" panose="020B0604020202020204" pitchFamily="34" charset="0"/>
              <a:ea typeface="Noto Sans KR Light" panose="020B03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75366" y="2817206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300" dirty="0" smtClean="0">
                <a:latin typeface="Candara Light" panose="020E0502030303020204" pitchFamily="34" charset="0"/>
                <a:ea typeface="THE정고딕110" panose="02020603020101020101" pitchFamily="18" charset="-127"/>
                <a:cs typeface="Arial" panose="020B0604020202020204" pitchFamily="34" charset="0"/>
              </a:rPr>
              <a:t>ID</a:t>
            </a:r>
            <a:endParaRPr lang="ko-KR" altLang="en-US" sz="1200" spc="300" dirty="0">
              <a:latin typeface="Candara Light" panose="020E0502030303020204" pitchFamily="34" charset="0"/>
              <a:ea typeface="THE정고딕110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037266" y="3380781"/>
            <a:ext cx="413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Candara Light" panose="020E0502030303020204" pitchFamily="34" charset="0"/>
                <a:ea typeface="THE정고딕110" panose="02020603020101020101" pitchFamily="18" charset="-127"/>
                <a:cs typeface="Arial" panose="020B0604020202020204" pitchFamily="34" charset="0"/>
              </a:rPr>
              <a:t>PW</a:t>
            </a:r>
            <a:endParaRPr lang="ko-KR" altLang="en-US" sz="1200" dirty="0">
              <a:latin typeface="Candara Light" panose="020E0502030303020204" pitchFamily="34" charset="0"/>
              <a:ea typeface="THE정고딕110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99"/>
            <a:ext cx="12185147" cy="665921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84881" y="257175"/>
            <a:ext cx="219780" cy="133350"/>
            <a:chOff x="184881" y="257175"/>
            <a:chExt cx="219780" cy="133350"/>
          </a:xfrm>
        </p:grpSpPr>
        <p:cxnSp>
          <p:nvCxnSpPr>
            <p:cNvPr id="51" name="직선 연결선 50"/>
            <p:cNvCxnSpPr/>
            <p:nvPr/>
          </p:nvCxnSpPr>
          <p:spPr>
            <a:xfrm>
              <a:off x="184881" y="257175"/>
              <a:ext cx="21978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184881" y="323850"/>
              <a:ext cx="21978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184881" y="390525"/>
              <a:ext cx="21978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/>
          <p:cNvSpPr txBox="1"/>
          <p:nvPr/>
        </p:nvSpPr>
        <p:spPr>
          <a:xfrm>
            <a:off x="10013993" y="382172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latin typeface="THE정고딕110" panose="02020603020101020101" pitchFamily="18" charset="-127"/>
                <a:ea typeface="THE정고딕110" panose="02020603020101020101" pitchFamily="18" charset="-127"/>
                <a:cs typeface="Arial" panose="020B0604020202020204" pitchFamily="34" charset="0"/>
              </a:rPr>
              <a:t>회원가입</a:t>
            </a:r>
            <a:endParaRPr lang="ko-KR" altLang="en-US" sz="1050" dirty="0">
              <a:latin typeface="THE정고딕110" panose="02020603020101020101" pitchFamily="18" charset="-127"/>
              <a:ea typeface="THE정고딕110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895970" y="4066765"/>
            <a:ext cx="9348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latin typeface="THE정고딕110" panose="02020603020101020101" pitchFamily="18" charset="-127"/>
                <a:ea typeface="THE정고딕110" panose="02020603020101020101" pitchFamily="18" charset="-127"/>
                <a:cs typeface="Arial" panose="020B0604020202020204" pitchFamily="34" charset="0"/>
              </a:rPr>
              <a:t>내 계정 찾기</a:t>
            </a:r>
            <a:endParaRPr lang="ko-KR" altLang="en-US" sz="1050" dirty="0">
              <a:latin typeface="THE정고딕110" panose="02020603020101020101" pitchFamily="18" charset="-127"/>
              <a:ea typeface="THE정고딕110" panose="02020603020101020101" pitchFamily="18" charset="-127"/>
              <a:cs typeface="Arial" panose="020B0604020202020204" pitchFamily="34" charset="0"/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93424" y="148780"/>
            <a:ext cx="405836" cy="405836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6519" b="89961" l="3725" r="9548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749254" y="158795"/>
            <a:ext cx="475492" cy="411628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7360011" y="3345208"/>
            <a:ext cx="4822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>
                    <a:lumMod val="85000"/>
                  </a:schemeClr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SCIENCE</a:t>
            </a:r>
            <a:endParaRPr lang="ko-KR" altLang="en-US" sz="3200" dirty="0">
              <a:solidFill>
                <a:schemeClr val="bg1">
                  <a:lumMod val="85000"/>
                </a:schemeClr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8690468" y="2575970"/>
            <a:ext cx="257290" cy="2572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821" y="6335521"/>
            <a:ext cx="227831" cy="22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3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96</Words>
  <Application>Microsoft Office PowerPoint</Application>
  <PresentationFormat>와이드스크린</PresentationFormat>
  <Paragraphs>78</Paragraphs>
  <Slides>8</Slides>
  <Notes>0</Notes>
  <HiddenSlides>1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6" baseType="lpstr">
      <vt:lpstr>Segoe UI Light</vt:lpstr>
      <vt:lpstr>Noto Sans KR Light</vt:lpstr>
      <vt:lpstr>맑은 고딕</vt:lpstr>
      <vt:lpstr>Arial</vt:lpstr>
      <vt:lpstr>Candara Light</vt:lpstr>
      <vt:lpstr>Noto Sans KR Thin</vt:lpstr>
      <vt:lpstr>THE정고딕110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seA</dc:creator>
  <cp:lastModifiedBy>seA</cp:lastModifiedBy>
  <cp:revision>26</cp:revision>
  <dcterms:created xsi:type="dcterms:W3CDTF">2020-03-17T14:41:24Z</dcterms:created>
  <dcterms:modified xsi:type="dcterms:W3CDTF">2020-03-19T09:10:47Z</dcterms:modified>
</cp:coreProperties>
</file>